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media/image27.jpg" ContentType="image/png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9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9" r:id="rId3"/>
    <p:sldId id="308" r:id="rId4"/>
    <p:sldId id="323" r:id="rId5"/>
    <p:sldId id="318" r:id="rId6"/>
    <p:sldId id="317" r:id="rId7"/>
    <p:sldId id="319" r:id="rId8"/>
    <p:sldId id="320" r:id="rId9"/>
    <p:sldId id="322" r:id="rId10"/>
    <p:sldId id="311" r:id="rId11"/>
    <p:sldId id="266" r:id="rId12"/>
    <p:sldId id="291" r:id="rId13"/>
    <p:sldId id="298" r:id="rId14"/>
    <p:sldId id="331" r:id="rId15"/>
    <p:sldId id="312" r:id="rId16"/>
    <p:sldId id="313" r:id="rId17"/>
    <p:sldId id="334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Drew" initials="JD" lastIdx="7" clrIdx="0">
    <p:extLst>
      <p:ext uri="{19B8F6BF-5375-455C-9EA6-DF929625EA0E}">
        <p15:presenceInfo xmlns:p15="http://schemas.microsoft.com/office/powerpoint/2012/main" userId="S::JDrew@ncenet.com::d7b46d6b-479a-4779-9007-cf3f23e9ef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8000"/>
    <a:srgbClr val="70AC2E"/>
    <a:srgbClr val="FFCC00"/>
    <a:srgbClr val="FF9900"/>
    <a:srgbClr val="006600"/>
    <a:srgbClr val="00B800"/>
    <a:srgbClr val="009900"/>
    <a:srgbClr val="E3DE00"/>
    <a:srgbClr val="E2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5427" autoAdjust="0"/>
  </p:normalViewPr>
  <p:slideViewPr>
    <p:cSldViewPr snapToGrid="0">
      <p:cViewPr varScale="1">
        <p:scale>
          <a:sx n="97" d="100"/>
          <a:sy n="97" d="100"/>
        </p:scale>
        <p:origin x="13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83AB1-2EEF-45DB-A46F-A48A6BF8029E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A7EC1A4-FD43-46CD-B58A-94F1B2377C7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800" b="1" dirty="0"/>
            <a:t>Achieve Clean Water Values</a:t>
          </a:r>
          <a:endParaRPr lang="en-US" sz="2800" dirty="0"/>
        </a:p>
      </dgm:t>
    </dgm:pt>
    <dgm:pt modelId="{E7DA5F21-CA99-486F-BF7C-5AEEADCCA093}" type="parTrans" cxnId="{1470AEFA-FAEA-469D-BB15-433A3D733100}">
      <dgm:prSet/>
      <dgm:spPr/>
      <dgm:t>
        <a:bodyPr/>
        <a:lstStyle/>
        <a:p>
          <a:endParaRPr lang="en-US"/>
        </a:p>
      </dgm:t>
    </dgm:pt>
    <dgm:pt modelId="{F53C00A7-687A-433A-9A07-BFE0F03A19FD}" type="sibTrans" cxnId="{1470AEFA-FAEA-469D-BB15-433A3D733100}">
      <dgm:prSet/>
      <dgm:spPr/>
      <dgm:t>
        <a:bodyPr/>
        <a:lstStyle/>
        <a:p>
          <a:endParaRPr lang="en-US"/>
        </a:p>
      </dgm:t>
    </dgm:pt>
    <dgm:pt modelId="{F7CBC167-A343-47F0-B4B9-67537842AEE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Keep roadways clear for traveling public</a:t>
          </a:r>
        </a:p>
      </dgm:t>
    </dgm:pt>
    <dgm:pt modelId="{998870C5-9480-4F95-987E-277DE5878E55}" type="parTrans" cxnId="{29C30A6E-AFD3-4718-A56F-EE447E1AC586}">
      <dgm:prSet/>
      <dgm:spPr/>
      <dgm:t>
        <a:bodyPr/>
        <a:lstStyle/>
        <a:p>
          <a:endParaRPr lang="en-US"/>
        </a:p>
      </dgm:t>
    </dgm:pt>
    <dgm:pt modelId="{EB7F7327-4D5A-4D0B-AAAA-B03F7CC18EC2}" type="sibTrans" cxnId="{29C30A6E-AFD3-4718-A56F-EE447E1AC586}">
      <dgm:prSet/>
      <dgm:spPr/>
      <dgm:t>
        <a:bodyPr/>
        <a:lstStyle/>
        <a:p>
          <a:endParaRPr lang="en-US"/>
        </a:p>
      </dgm:t>
    </dgm:pt>
    <dgm:pt modelId="{68961C06-E283-4D27-96D4-5266D6D7E80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Protect local shorelines, the Bay &amp; beaches</a:t>
          </a:r>
        </a:p>
      </dgm:t>
    </dgm:pt>
    <dgm:pt modelId="{5105A25D-E0AB-4FF3-966C-77848445B60E}" type="parTrans" cxnId="{48DF95E8-7C2F-4C33-851E-38A7389C66D4}">
      <dgm:prSet/>
      <dgm:spPr/>
      <dgm:t>
        <a:bodyPr/>
        <a:lstStyle/>
        <a:p>
          <a:endParaRPr lang="en-US"/>
        </a:p>
      </dgm:t>
    </dgm:pt>
    <dgm:pt modelId="{EFF90AA9-CAEF-4189-9B16-4D66D1C52580}" type="sibTrans" cxnId="{48DF95E8-7C2F-4C33-851E-38A7389C66D4}">
      <dgm:prSet/>
      <dgm:spPr/>
      <dgm:t>
        <a:bodyPr/>
        <a:lstStyle/>
        <a:p>
          <a:endParaRPr lang="en-US"/>
        </a:p>
      </dgm:t>
    </dgm:pt>
    <dgm:pt modelId="{0E57A081-DEB4-4A75-98BC-D920AAFD5A3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dirty="0"/>
            <a:t>Protect property from local flooding</a:t>
          </a:r>
        </a:p>
      </dgm:t>
    </dgm:pt>
    <dgm:pt modelId="{5AAE640E-0DDD-4FFD-92DB-E46DB126C0B9}" type="parTrans" cxnId="{1AC90BBA-50A6-4C09-AF3D-C54ED7EA11FD}">
      <dgm:prSet/>
      <dgm:spPr/>
      <dgm:t>
        <a:bodyPr/>
        <a:lstStyle/>
        <a:p>
          <a:endParaRPr lang="en-US"/>
        </a:p>
      </dgm:t>
    </dgm:pt>
    <dgm:pt modelId="{F8B36AF5-EB87-4286-92F1-A3C0CE34CBF4}" type="sibTrans" cxnId="{1AC90BBA-50A6-4C09-AF3D-C54ED7EA11FD}">
      <dgm:prSet/>
      <dgm:spPr/>
      <dgm:t>
        <a:bodyPr/>
        <a:lstStyle/>
        <a:p>
          <a:endParaRPr lang="en-US"/>
        </a:p>
      </dgm:t>
    </dgm:pt>
    <dgm:pt modelId="{329AFD2D-4F96-4253-BD0D-AD5C4B3B4A36}" type="pres">
      <dgm:prSet presAssocID="{00C83AB1-2EEF-45DB-A46F-A48A6BF8029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06B7BF-264B-4129-8286-4CC969DA87D8}" type="pres">
      <dgm:prSet presAssocID="{9A7EC1A4-FD43-46CD-B58A-94F1B2377C70}" presName="compNode" presStyleCnt="0"/>
      <dgm:spPr/>
    </dgm:pt>
    <dgm:pt modelId="{4AD83BB2-35EA-4B00-B90D-752900D899C6}" type="pres">
      <dgm:prSet presAssocID="{9A7EC1A4-FD43-46CD-B58A-94F1B2377C70}" presName="iconBgRect" presStyleLbl="bgShp" presStyleIdx="0" presStyleCnt="4" custScaleX="144038" custScaleY="136688"/>
      <dgm:spPr/>
    </dgm:pt>
    <dgm:pt modelId="{4D690AE3-11F4-43D7-815A-D86A177E4813}" type="pres">
      <dgm:prSet presAssocID="{9A7EC1A4-FD43-46CD-B58A-94F1B2377C7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E3BD358-53EB-40C8-B4E5-067BBB91C1EF}" type="pres">
      <dgm:prSet presAssocID="{9A7EC1A4-FD43-46CD-B58A-94F1B2377C70}" presName="spaceRect" presStyleCnt="0"/>
      <dgm:spPr/>
    </dgm:pt>
    <dgm:pt modelId="{DEDCC096-7262-45E5-804C-7F02DA771763}" type="pres">
      <dgm:prSet presAssocID="{9A7EC1A4-FD43-46CD-B58A-94F1B2377C70}" presName="textRect" presStyleLbl="revTx" presStyleIdx="0" presStyleCnt="4" custScaleX="113621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F4F9EE1-5CFD-4695-A241-85C2802CF28D}" type="pres">
      <dgm:prSet presAssocID="{F53C00A7-687A-433A-9A07-BFE0F03A19FD}" presName="sibTrans" presStyleCnt="0"/>
      <dgm:spPr/>
    </dgm:pt>
    <dgm:pt modelId="{FC9A1B79-BDF4-4ABC-B2D1-040E93C304DE}" type="pres">
      <dgm:prSet presAssocID="{F7CBC167-A343-47F0-B4B9-67537842AEEC}" presName="compNode" presStyleCnt="0"/>
      <dgm:spPr/>
    </dgm:pt>
    <dgm:pt modelId="{559B4BC7-F5CD-4659-99D2-7FD8F95312D6}" type="pres">
      <dgm:prSet presAssocID="{F7CBC167-A343-47F0-B4B9-67537842AEEC}" presName="iconBgRect" presStyleLbl="bgShp" presStyleIdx="1" presStyleCnt="4" custScaleX="144038" custScaleY="136688"/>
      <dgm:spPr/>
    </dgm:pt>
    <dgm:pt modelId="{418732FE-1C68-4B9F-8640-ED38A08255B1}" type="pres">
      <dgm:prSet presAssocID="{F7CBC167-A343-47F0-B4B9-67537842AEE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EB9C22D6-CFC5-44D7-8930-37B66CD49E39}" type="pres">
      <dgm:prSet presAssocID="{F7CBC167-A343-47F0-B4B9-67537842AEEC}" presName="spaceRect" presStyleCnt="0"/>
      <dgm:spPr/>
    </dgm:pt>
    <dgm:pt modelId="{830E398B-FF65-4FB9-A1C2-A561D2D3A540}" type="pres">
      <dgm:prSet presAssocID="{F7CBC167-A343-47F0-B4B9-67537842AEEC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A3AD40A-0A42-4D7C-A4D8-B9E309BA353C}" type="pres">
      <dgm:prSet presAssocID="{EB7F7327-4D5A-4D0B-AAAA-B03F7CC18EC2}" presName="sibTrans" presStyleCnt="0"/>
      <dgm:spPr/>
    </dgm:pt>
    <dgm:pt modelId="{497E0585-D0E0-4D63-B37C-548D5218DD0F}" type="pres">
      <dgm:prSet presAssocID="{68961C06-E283-4D27-96D4-5266D6D7E805}" presName="compNode" presStyleCnt="0"/>
      <dgm:spPr/>
    </dgm:pt>
    <dgm:pt modelId="{824E20CE-BEC0-44C9-B6E7-4F09C021A8E3}" type="pres">
      <dgm:prSet presAssocID="{68961C06-E283-4D27-96D4-5266D6D7E805}" presName="iconBgRect" presStyleLbl="bgShp" presStyleIdx="2" presStyleCnt="4" custScaleX="144038" custScaleY="136688"/>
      <dgm:spPr/>
    </dgm:pt>
    <dgm:pt modelId="{04C4964C-2F76-48EC-ABAF-290FCB5E72E1}" type="pres">
      <dgm:prSet presAssocID="{68961C06-E283-4D27-96D4-5266D6D7E8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ical scene"/>
        </a:ext>
      </dgm:extLst>
    </dgm:pt>
    <dgm:pt modelId="{73F7FFC4-C56F-488E-BBB0-AC9B761DE525}" type="pres">
      <dgm:prSet presAssocID="{68961C06-E283-4D27-96D4-5266D6D7E805}" presName="spaceRect" presStyleCnt="0"/>
      <dgm:spPr/>
    </dgm:pt>
    <dgm:pt modelId="{C32D073A-E716-4603-BEEA-87456EF8CECC}" type="pres">
      <dgm:prSet presAssocID="{68961C06-E283-4D27-96D4-5266D6D7E805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DB97DC5-EDCD-4598-B589-71807B44B729}" type="pres">
      <dgm:prSet presAssocID="{EFF90AA9-CAEF-4189-9B16-4D66D1C52580}" presName="sibTrans" presStyleCnt="0"/>
      <dgm:spPr/>
    </dgm:pt>
    <dgm:pt modelId="{3CB22820-6EF9-4258-82C3-00190B3D44DF}" type="pres">
      <dgm:prSet presAssocID="{0E57A081-DEB4-4A75-98BC-D920AAFD5A3F}" presName="compNode" presStyleCnt="0"/>
      <dgm:spPr/>
    </dgm:pt>
    <dgm:pt modelId="{F1E1BF51-9DB5-4450-A598-214E0939744F}" type="pres">
      <dgm:prSet presAssocID="{0E57A081-DEB4-4A75-98BC-D920AAFD5A3F}" presName="iconBgRect" presStyleLbl="bgShp" presStyleIdx="3" presStyleCnt="4" custScaleX="144038" custScaleY="136688"/>
      <dgm:spPr/>
    </dgm:pt>
    <dgm:pt modelId="{DCF099E1-8B2B-40CF-9782-1ADD1D2BDC78}" type="pres">
      <dgm:prSet presAssocID="{0E57A081-DEB4-4A75-98BC-D920AAFD5A3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BF7B2775-E567-4AD5-BDF4-5BB53C3F8A63}" type="pres">
      <dgm:prSet presAssocID="{0E57A081-DEB4-4A75-98BC-D920AAFD5A3F}" presName="spaceRect" presStyleCnt="0"/>
      <dgm:spPr/>
    </dgm:pt>
    <dgm:pt modelId="{3E950A00-6373-4710-AE38-D151A01BF1CE}" type="pres">
      <dgm:prSet presAssocID="{0E57A081-DEB4-4A75-98BC-D920AAFD5A3F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C90BBA-50A6-4C09-AF3D-C54ED7EA11FD}" srcId="{00C83AB1-2EEF-45DB-A46F-A48A6BF8029E}" destId="{0E57A081-DEB4-4A75-98BC-D920AAFD5A3F}" srcOrd="3" destOrd="0" parTransId="{5AAE640E-0DDD-4FFD-92DB-E46DB126C0B9}" sibTransId="{F8B36AF5-EB87-4286-92F1-A3C0CE34CBF4}"/>
    <dgm:cxn modelId="{1470AEFA-FAEA-469D-BB15-433A3D733100}" srcId="{00C83AB1-2EEF-45DB-A46F-A48A6BF8029E}" destId="{9A7EC1A4-FD43-46CD-B58A-94F1B2377C70}" srcOrd="0" destOrd="0" parTransId="{E7DA5F21-CA99-486F-BF7C-5AEEADCCA093}" sibTransId="{F53C00A7-687A-433A-9A07-BFE0F03A19FD}"/>
    <dgm:cxn modelId="{A76B65D9-0FA8-42C4-8D07-41D0E1C666B6}" type="presOf" srcId="{F7CBC167-A343-47F0-B4B9-67537842AEEC}" destId="{830E398B-FF65-4FB9-A1C2-A561D2D3A540}" srcOrd="0" destOrd="0" presId="urn:microsoft.com/office/officeart/2018/5/layout/IconCircleLabelList"/>
    <dgm:cxn modelId="{29C30A6E-AFD3-4718-A56F-EE447E1AC586}" srcId="{00C83AB1-2EEF-45DB-A46F-A48A6BF8029E}" destId="{F7CBC167-A343-47F0-B4B9-67537842AEEC}" srcOrd="1" destOrd="0" parTransId="{998870C5-9480-4F95-987E-277DE5878E55}" sibTransId="{EB7F7327-4D5A-4D0B-AAAA-B03F7CC18EC2}"/>
    <dgm:cxn modelId="{4EE4794D-8129-405A-A7FF-13CB1E5814A3}" type="presOf" srcId="{68961C06-E283-4D27-96D4-5266D6D7E805}" destId="{C32D073A-E716-4603-BEEA-87456EF8CECC}" srcOrd="0" destOrd="0" presId="urn:microsoft.com/office/officeart/2018/5/layout/IconCircleLabelList"/>
    <dgm:cxn modelId="{6949E252-335E-4BAF-AD80-9DB55294A979}" type="presOf" srcId="{00C83AB1-2EEF-45DB-A46F-A48A6BF8029E}" destId="{329AFD2D-4F96-4253-BD0D-AD5C4B3B4A36}" srcOrd="0" destOrd="0" presId="urn:microsoft.com/office/officeart/2018/5/layout/IconCircleLabelList"/>
    <dgm:cxn modelId="{48DF95E8-7C2F-4C33-851E-38A7389C66D4}" srcId="{00C83AB1-2EEF-45DB-A46F-A48A6BF8029E}" destId="{68961C06-E283-4D27-96D4-5266D6D7E805}" srcOrd="2" destOrd="0" parTransId="{5105A25D-E0AB-4FF3-966C-77848445B60E}" sibTransId="{EFF90AA9-CAEF-4189-9B16-4D66D1C52580}"/>
    <dgm:cxn modelId="{ADD7E445-1493-46DF-BCF5-B515878A65AE}" type="presOf" srcId="{0E57A081-DEB4-4A75-98BC-D920AAFD5A3F}" destId="{3E950A00-6373-4710-AE38-D151A01BF1CE}" srcOrd="0" destOrd="0" presId="urn:microsoft.com/office/officeart/2018/5/layout/IconCircleLabelList"/>
    <dgm:cxn modelId="{FED3E3B6-0597-41B7-9BBE-BE57539002AF}" type="presOf" srcId="{9A7EC1A4-FD43-46CD-B58A-94F1B2377C70}" destId="{DEDCC096-7262-45E5-804C-7F02DA771763}" srcOrd="0" destOrd="0" presId="urn:microsoft.com/office/officeart/2018/5/layout/IconCircleLabelList"/>
    <dgm:cxn modelId="{91EC2D86-21AC-42F2-A349-D24435A3CC75}" type="presParOf" srcId="{329AFD2D-4F96-4253-BD0D-AD5C4B3B4A36}" destId="{B706B7BF-264B-4129-8286-4CC969DA87D8}" srcOrd="0" destOrd="0" presId="urn:microsoft.com/office/officeart/2018/5/layout/IconCircleLabelList"/>
    <dgm:cxn modelId="{6BE2C229-ACCA-45E4-829A-FA81BDFD530C}" type="presParOf" srcId="{B706B7BF-264B-4129-8286-4CC969DA87D8}" destId="{4AD83BB2-35EA-4B00-B90D-752900D899C6}" srcOrd="0" destOrd="0" presId="urn:microsoft.com/office/officeart/2018/5/layout/IconCircleLabelList"/>
    <dgm:cxn modelId="{F6188B45-E054-4149-B2DE-CDE8B04854E2}" type="presParOf" srcId="{B706B7BF-264B-4129-8286-4CC969DA87D8}" destId="{4D690AE3-11F4-43D7-815A-D86A177E4813}" srcOrd="1" destOrd="0" presId="urn:microsoft.com/office/officeart/2018/5/layout/IconCircleLabelList"/>
    <dgm:cxn modelId="{B4E5BF9F-4A46-400B-85B2-02DD340384EF}" type="presParOf" srcId="{B706B7BF-264B-4129-8286-4CC969DA87D8}" destId="{1E3BD358-53EB-40C8-B4E5-067BBB91C1EF}" srcOrd="2" destOrd="0" presId="urn:microsoft.com/office/officeart/2018/5/layout/IconCircleLabelList"/>
    <dgm:cxn modelId="{32C5AEDA-4845-4347-917D-4A5E38D973D0}" type="presParOf" srcId="{B706B7BF-264B-4129-8286-4CC969DA87D8}" destId="{DEDCC096-7262-45E5-804C-7F02DA771763}" srcOrd="3" destOrd="0" presId="urn:microsoft.com/office/officeart/2018/5/layout/IconCircleLabelList"/>
    <dgm:cxn modelId="{3B6B96B9-C12C-4408-9ABD-D0202D6C103A}" type="presParOf" srcId="{329AFD2D-4F96-4253-BD0D-AD5C4B3B4A36}" destId="{5F4F9EE1-5CFD-4695-A241-85C2802CF28D}" srcOrd="1" destOrd="0" presId="urn:microsoft.com/office/officeart/2018/5/layout/IconCircleLabelList"/>
    <dgm:cxn modelId="{02F7B1E7-A04E-42CF-B836-7CC16685A455}" type="presParOf" srcId="{329AFD2D-4F96-4253-BD0D-AD5C4B3B4A36}" destId="{FC9A1B79-BDF4-4ABC-B2D1-040E93C304DE}" srcOrd="2" destOrd="0" presId="urn:microsoft.com/office/officeart/2018/5/layout/IconCircleLabelList"/>
    <dgm:cxn modelId="{DAFA7D8E-8FF5-4165-A4AD-57101AB984D1}" type="presParOf" srcId="{FC9A1B79-BDF4-4ABC-B2D1-040E93C304DE}" destId="{559B4BC7-F5CD-4659-99D2-7FD8F95312D6}" srcOrd="0" destOrd="0" presId="urn:microsoft.com/office/officeart/2018/5/layout/IconCircleLabelList"/>
    <dgm:cxn modelId="{797D5EF6-6A7E-4B17-AA57-1A6798DE6F91}" type="presParOf" srcId="{FC9A1B79-BDF4-4ABC-B2D1-040E93C304DE}" destId="{418732FE-1C68-4B9F-8640-ED38A08255B1}" srcOrd="1" destOrd="0" presId="urn:microsoft.com/office/officeart/2018/5/layout/IconCircleLabelList"/>
    <dgm:cxn modelId="{7C85D2FC-FC19-484C-8A36-EE8D75B4862D}" type="presParOf" srcId="{FC9A1B79-BDF4-4ABC-B2D1-040E93C304DE}" destId="{EB9C22D6-CFC5-44D7-8930-37B66CD49E39}" srcOrd="2" destOrd="0" presId="urn:microsoft.com/office/officeart/2018/5/layout/IconCircleLabelList"/>
    <dgm:cxn modelId="{F155A43C-DBD9-46D2-BB4D-C7383F210D51}" type="presParOf" srcId="{FC9A1B79-BDF4-4ABC-B2D1-040E93C304DE}" destId="{830E398B-FF65-4FB9-A1C2-A561D2D3A540}" srcOrd="3" destOrd="0" presId="urn:microsoft.com/office/officeart/2018/5/layout/IconCircleLabelList"/>
    <dgm:cxn modelId="{7B90866D-5F4E-4962-95A6-991205EB2469}" type="presParOf" srcId="{329AFD2D-4F96-4253-BD0D-AD5C4B3B4A36}" destId="{3A3AD40A-0A42-4D7C-A4D8-B9E309BA353C}" srcOrd="3" destOrd="0" presId="urn:microsoft.com/office/officeart/2018/5/layout/IconCircleLabelList"/>
    <dgm:cxn modelId="{90405295-B309-47D2-A62A-A5317D0997C5}" type="presParOf" srcId="{329AFD2D-4F96-4253-BD0D-AD5C4B3B4A36}" destId="{497E0585-D0E0-4D63-B37C-548D5218DD0F}" srcOrd="4" destOrd="0" presId="urn:microsoft.com/office/officeart/2018/5/layout/IconCircleLabelList"/>
    <dgm:cxn modelId="{650D0396-A90B-46BC-80CC-C914320E5709}" type="presParOf" srcId="{497E0585-D0E0-4D63-B37C-548D5218DD0F}" destId="{824E20CE-BEC0-44C9-B6E7-4F09C021A8E3}" srcOrd="0" destOrd="0" presId="urn:microsoft.com/office/officeart/2018/5/layout/IconCircleLabelList"/>
    <dgm:cxn modelId="{52D1B0AA-7B74-4FDE-9178-BD6796454BAC}" type="presParOf" srcId="{497E0585-D0E0-4D63-B37C-548D5218DD0F}" destId="{04C4964C-2F76-48EC-ABAF-290FCB5E72E1}" srcOrd="1" destOrd="0" presId="urn:microsoft.com/office/officeart/2018/5/layout/IconCircleLabelList"/>
    <dgm:cxn modelId="{F3E6209F-D89E-48CE-A349-6DA44A6EA79C}" type="presParOf" srcId="{497E0585-D0E0-4D63-B37C-548D5218DD0F}" destId="{73F7FFC4-C56F-488E-BBB0-AC9B761DE525}" srcOrd="2" destOrd="0" presId="urn:microsoft.com/office/officeart/2018/5/layout/IconCircleLabelList"/>
    <dgm:cxn modelId="{FBDC5D77-A712-4DA5-9233-D968CF9D9F1D}" type="presParOf" srcId="{497E0585-D0E0-4D63-B37C-548D5218DD0F}" destId="{C32D073A-E716-4603-BEEA-87456EF8CECC}" srcOrd="3" destOrd="0" presId="urn:microsoft.com/office/officeart/2018/5/layout/IconCircleLabelList"/>
    <dgm:cxn modelId="{02500EA2-131F-488D-BBF9-2835587987D0}" type="presParOf" srcId="{329AFD2D-4F96-4253-BD0D-AD5C4B3B4A36}" destId="{2DB97DC5-EDCD-4598-B589-71807B44B729}" srcOrd="5" destOrd="0" presId="urn:microsoft.com/office/officeart/2018/5/layout/IconCircleLabelList"/>
    <dgm:cxn modelId="{5E2B565A-6EF2-4024-9A00-5ED8C567959E}" type="presParOf" srcId="{329AFD2D-4F96-4253-BD0D-AD5C4B3B4A36}" destId="{3CB22820-6EF9-4258-82C3-00190B3D44DF}" srcOrd="6" destOrd="0" presId="urn:microsoft.com/office/officeart/2018/5/layout/IconCircleLabelList"/>
    <dgm:cxn modelId="{0D628BE4-800B-4203-B483-C32CEB5DDEF7}" type="presParOf" srcId="{3CB22820-6EF9-4258-82C3-00190B3D44DF}" destId="{F1E1BF51-9DB5-4450-A598-214E0939744F}" srcOrd="0" destOrd="0" presId="urn:microsoft.com/office/officeart/2018/5/layout/IconCircleLabelList"/>
    <dgm:cxn modelId="{E841E208-767A-4BED-B8E2-BFE98F9F5661}" type="presParOf" srcId="{3CB22820-6EF9-4258-82C3-00190B3D44DF}" destId="{DCF099E1-8B2B-40CF-9782-1ADD1D2BDC78}" srcOrd="1" destOrd="0" presId="urn:microsoft.com/office/officeart/2018/5/layout/IconCircleLabelList"/>
    <dgm:cxn modelId="{D8B360CA-687E-445B-AA18-80FCA83BAB47}" type="presParOf" srcId="{3CB22820-6EF9-4258-82C3-00190B3D44DF}" destId="{BF7B2775-E567-4AD5-BDF4-5BB53C3F8A63}" srcOrd="2" destOrd="0" presId="urn:microsoft.com/office/officeart/2018/5/layout/IconCircleLabelList"/>
    <dgm:cxn modelId="{BB6C0A8B-695E-4248-8340-B90AB15A6FEE}" type="presParOf" srcId="{3CB22820-6EF9-4258-82C3-00190B3D44DF}" destId="{3E950A00-6373-4710-AE38-D151A01BF1C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0D51A7-7F58-4161-993B-470A91E8D7BC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7329080-3234-4B23-B2E4-89B8682F6597}">
      <dgm:prSet/>
      <dgm:spPr/>
      <dgm:t>
        <a:bodyPr/>
        <a:lstStyle/>
        <a:p>
          <a:r>
            <a:rPr lang="en-US" dirty="0"/>
            <a:t>Dedicated &amp; sustainable local revenue</a:t>
          </a:r>
        </a:p>
      </dgm:t>
    </dgm:pt>
    <dgm:pt modelId="{2639851F-392F-4452-A8FF-2CF41E196138}" type="parTrans" cxnId="{80FE48CC-1258-4530-A6D9-49239455DB8B}">
      <dgm:prSet/>
      <dgm:spPr/>
      <dgm:t>
        <a:bodyPr/>
        <a:lstStyle/>
        <a:p>
          <a:endParaRPr lang="en-US"/>
        </a:p>
      </dgm:t>
    </dgm:pt>
    <dgm:pt modelId="{4CDBDEAC-2FC5-4990-99B1-7BA0FDF70C4B}" type="sibTrans" cxnId="{80FE48CC-1258-4530-A6D9-49239455DB8B}">
      <dgm:prSet/>
      <dgm:spPr/>
      <dgm:t>
        <a:bodyPr/>
        <a:lstStyle/>
        <a:p>
          <a:endParaRPr lang="en-US"/>
        </a:p>
      </dgm:t>
    </dgm:pt>
    <dgm:pt modelId="{65BA6C0A-4DEB-4EE9-A3A6-185659B41678}">
      <dgm:prSet/>
      <dgm:spPr/>
      <dgm:t>
        <a:bodyPr/>
        <a:lstStyle/>
        <a:p>
          <a:r>
            <a:rPr lang="en-US" dirty="0"/>
            <a:t>Strong local fiscal oversight</a:t>
          </a:r>
        </a:p>
      </dgm:t>
    </dgm:pt>
    <dgm:pt modelId="{844A9287-CAAA-44CF-B8FE-8EA3DDA2DC9D}" type="parTrans" cxnId="{FD7C2841-2BB2-4F7B-A93C-7BFD229A00F1}">
      <dgm:prSet/>
      <dgm:spPr/>
      <dgm:t>
        <a:bodyPr/>
        <a:lstStyle/>
        <a:p>
          <a:endParaRPr lang="en-US"/>
        </a:p>
      </dgm:t>
    </dgm:pt>
    <dgm:pt modelId="{857B6538-F6EA-43E5-B748-4C65D7581867}" type="sibTrans" cxnId="{FD7C2841-2BB2-4F7B-A93C-7BFD229A00F1}">
      <dgm:prSet/>
      <dgm:spPr/>
      <dgm:t>
        <a:bodyPr/>
        <a:lstStyle/>
        <a:p>
          <a:endParaRPr lang="en-US"/>
        </a:p>
      </dgm:t>
    </dgm:pt>
    <dgm:pt modelId="{A2C38778-54A3-4F6E-99CD-3D474EAD4254}">
      <dgm:prSet/>
      <dgm:spPr/>
      <dgm:t>
        <a:bodyPr/>
        <a:lstStyle/>
        <a:p>
          <a:r>
            <a:rPr lang="en-US" dirty="0"/>
            <a:t>Prop 218 compliant</a:t>
          </a:r>
        </a:p>
      </dgm:t>
    </dgm:pt>
    <dgm:pt modelId="{28AA27EA-5076-416E-9790-04CE5103BBAF}" type="parTrans" cxnId="{F4C82B4F-B749-41CC-BC84-A76ED86DE714}">
      <dgm:prSet/>
      <dgm:spPr/>
      <dgm:t>
        <a:bodyPr/>
        <a:lstStyle/>
        <a:p>
          <a:endParaRPr lang="en-US"/>
        </a:p>
      </dgm:t>
    </dgm:pt>
    <dgm:pt modelId="{23FD3DC9-D961-4CC9-BB4A-2BEF20BAF631}" type="sibTrans" cxnId="{F4C82B4F-B749-41CC-BC84-A76ED86DE714}">
      <dgm:prSet/>
      <dgm:spPr/>
      <dgm:t>
        <a:bodyPr/>
        <a:lstStyle/>
        <a:p>
          <a:endParaRPr lang="en-US"/>
        </a:p>
      </dgm:t>
    </dgm:pt>
    <dgm:pt modelId="{EB6B5B5C-0D21-46BE-B4F8-71C28C65CF50}">
      <dgm:prSet/>
      <dgm:spPr/>
      <dgm:t>
        <a:bodyPr/>
        <a:lstStyle/>
        <a:p>
          <a:r>
            <a:rPr lang="en-US"/>
            <a:t>Property </a:t>
          </a:r>
          <a:r>
            <a:rPr lang="en-US" dirty="0"/>
            <a:t>related</a:t>
          </a:r>
        </a:p>
      </dgm:t>
    </dgm:pt>
    <dgm:pt modelId="{590E2EB5-0E9D-4204-BC41-C3FE9F8DCE50}" type="parTrans" cxnId="{FF696E74-FB8D-4071-9B64-66A8E935AD15}">
      <dgm:prSet/>
      <dgm:spPr/>
      <dgm:t>
        <a:bodyPr/>
        <a:lstStyle/>
        <a:p>
          <a:endParaRPr lang="en-US"/>
        </a:p>
      </dgm:t>
    </dgm:pt>
    <dgm:pt modelId="{F36CA933-D8B6-4DCC-8452-7823B0966FB0}" type="sibTrans" cxnId="{FF696E74-FB8D-4071-9B64-66A8E935AD15}">
      <dgm:prSet/>
      <dgm:spPr/>
      <dgm:t>
        <a:bodyPr/>
        <a:lstStyle/>
        <a:p>
          <a:endParaRPr lang="en-US"/>
        </a:p>
      </dgm:t>
    </dgm:pt>
    <dgm:pt modelId="{CC356920-C127-4A10-A666-F9C056ED026A}">
      <dgm:prSet/>
      <dgm:spPr/>
      <dgm:t>
        <a:bodyPr/>
        <a:lstStyle/>
        <a:p>
          <a:r>
            <a:rPr lang="en-US" dirty="0"/>
            <a:t>Fair share of runoff contributed</a:t>
          </a:r>
        </a:p>
      </dgm:t>
    </dgm:pt>
    <dgm:pt modelId="{0CEA28B6-AD92-4163-AEAC-547CE7DDB9B5}" type="parTrans" cxnId="{F101A26F-8353-4165-A3DD-6EFEB54B54C5}">
      <dgm:prSet/>
      <dgm:spPr/>
      <dgm:t>
        <a:bodyPr/>
        <a:lstStyle/>
        <a:p>
          <a:endParaRPr lang="en-US"/>
        </a:p>
      </dgm:t>
    </dgm:pt>
    <dgm:pt modelId="{D6DC5A15-FC71-4963-84E7-ED061E43F0AD}" type="sibTrans" cxnId="{F101A26F-8353-4165-A3DD-6EFEB54B54C5}">
      <dgm:prSet/>
      <dgm:spPr/>
      <dgm:t>
        <a:bodyPr/>
        <a:lstStyle/>
        <a:p>
          <a:endParaRPr lang="en-US"/>
        </a:p>
      </dgm:t>
    </dgm:pt>
    <dgm:pt modelId="{0516F29C-9970-4C60-83D0-092525A1D87B}" type="pres">
      <dgm:prSet presAssocID="{0D0D51A7-7F58-4161-993B-470A91E8D7B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706F69-38A0-4784-8260-6DE02553BB8D}" type="pres">
      <dgm:prSet presAssocID="{D7329080-3234-4B23-B2E4-89B8682F6597}" presName="parentLin" presStyleCnt="0"/>
      <dgm:spPr/>
    </dgm:pt>
    <dgm:pt modelId="{0283BBC7-1EDD-4613-9A2F-992B7056F49E}" type="pres">
      <dgm:prSet presAssocID="{D7329080-3234-4B23-B2E4-89B8682F6597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A840FD8F-D181-4C5D-95A7-FC349FA95B20}" type="pres">
      <dgm:prSet presAssocID="{D7329080-3234-4B23-B2E4-89B8682F659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872CD-DC63-4964-AB43-2ADD60893336}" type="pres">
      <dgm:prSet presAssocID="{D7329080-3234-4B23-B2E4-89B8682F6597}" presName="negativeSpace" presStyleCnt="0"/>
      <dgm:spPr/>
    </dgm:pt>
    <dgm:pt modelId="{FD915568-BDA4-40B5-9A36-099AF7F68ADB}" type="pres">
      <dgm:prSet presAssocID="{D7329080-3234-4B23-B2E4-89B8682F6597}" presName="childText" presStyleLbl="conFgAcc1" presStyleIdx="0" presStyleCnt="5">
        <dgm:presLayoutVars>
          <dgm:bulletEnabled val="1"/>
        </dgm:presLayoutVars>
      </dgm:prSet>
      <dgm:spPr/>
    </dgm:pt>
    <dgm:pt modelId="{B6C3CEC0-1718-488F-BC6F-45BC82DC2343}" type="pres">
      <dgm:prSet presAssocID="{4CDBDEAC-2FC5-4990-99B1-7BA0FDF70C4B}" presName="spaceBetweenRectangles" presStyleCnt="0"/>
      <dgm:spPr/>
    </dgm:pt>
    <dgm:pt modelId="{C87066FD-BACD-44DB-AF89-3E34C976CBD4}" type="pres">
      <dgm:prSet presAssocID="{65BA6C0A-4DEB-4EE9-A3A6-185659B41678}" presName="parentLin" presStyleCnt="0"/>
      <dgm:spPr/>
    </dgm:pt>
    <dgm:pt modelId="{AAF3D9C3-352A-41AF-9605-6BF29EB22C0C}" type="pres">
      <dgm:prSet presAssocID="{65BA6C0A-4DEB-4EE9-A3A6-185659B41678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EC14F869-15F9-4B16-9BD5-01CB1835AC94}" type="pres">
      <dgm:prSet presAssocID="{65BA6C0A-4DEB-4EE9-A3A6-185659B4167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FD839-D33F-486E-AEC3-78483046558E}" type="pres">
      <dgm:prSet presAssocID="{65BA6C0A-4DEB-4EE9-A3A6-185659B41678}" presName="negativeSpace" presStyleCnt="0"/>
      <dgm:spPr/>
    </dgm:pt>
    <dgm:pt modelId="{E0543C42-DD98-4B93-A535-F6390EDC1219}" type="pres">
      <dgm:prSet presAssocID="{65BA6C0A-4DEB-4EE9-A3A6-185659B41678}" presName="childText" presStyleLbl="conFgAcc1" presStyleIdx="1" presStyleCnt="5">
        <dgm:presLayoutVars>
          <dgm:bulletEnabled val="1"/>
        </dgm:presLayoutVars>
      </dgm:prSet>
      <dgm:spPr/>
    </dgm:pt>
    <dgm:pt modelId="{FCB4E880-30D8-4C6E-91F1-44CD3FACE336}" type="pres">
      <dgm:prSet presAssocID="{857B6538-F6EA-43E5-B748-4C65D7581867}" presName="spaceBetweenRectangles" presStyleCnt="0"/>
      <dgm:spPr/>
    </dgm:pt>
    <dgm:pt modelId="{ED0EB0FE-F436-4EE0-B759-DBE0734DBF8D}" type="pres">
      <dgm:prSet presAssocID="{EB6B5B5C-0D21-46BE-B4F8-71C28C65CF50}" presName="parentLin" presStyleCnt="0"/>
      <dgm:spPr/>
    </dgm:pt>
    <dgm:pt modelId="{A0F09AC3-1701-4907-80F3-1D2DC54AC3B6}" type="pres">
      <dgm:prSet presAssocID="{EB6B5B5C-0D21-46BE-B4F8-71C28C65CF50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C70D4187-5F69-4184-95ED-5802FBCB941B}" type="pres">
      <dgm:prSet presAssocID="{EB6B5B5C-0D21-46BE-B4F8-71C28C65CF5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22EEC2-8064-4E74-A7C9-58AA1BAE9BF2}" type="pres">
      <dgm:prSet presAssocID="{EB6B5B5C-0D21-46BE-B4F8-71C28C65CF50}" presName="negativeSpace" presStyleCnt="0"/>
      <dgm:spPr/>
    </dgm:pt>
    <dgm:pt modelId="{6E37A63D-F243-4BA0-98BA-54F84495EC30}" type="pres">
      <dgm:prSet presAssocID="{EB6B5B5C-0D21-46BE-B4F8-71C28C65CF50}" presName="childText" presStyleLbl="conFgAcc1" presStyleIdx="2" presStyleCnt="5">
        <dgm:presLayoutVars>
          <dgm:bulletEnabled val="1"/>
        </dgm:presLayoutVars>
      </dgm:prSet>
      <dgm:spPr/>
    </dgm:pt>
    <dgm:pt modelId="{886CB82E-90AA-44E2-804A-BB61CF5DCFCD}" type="pres">
      <dgm:prSet presAssocID="{F36CA933-D8B6-4DCC-8452-7823B0966FB0}" presName="spaceBetweenRectangles" presStyleCnt="0"/>
      <dgm:spPr/>
    </dgm:pt>
    <dgm:pt modelId="{1A40277F-C26F-4A12-A703-8B1772328D80}" type="pres">
      <dgm:prSet presAssocID="{A2C38778-54A3-4F6E-99CD-3D474EAD4254}" presName="parentLin" presStyleCnt="0"/>
      <dgm:spPr/>
    </dgm:pt>
    <dgm:pt modelId="{765E46B2-0F43-4350-BB61-6CB05DEFE3F8}" type="pres">
      <dgm:prSet presAssocID="{A2C38778-54A3-4F6E-99CD-3D474EAD4254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A0CBF9D8-B473-41E8-9603-D7BD4BF7363C}" type="pres">
      <dgm:prSet presAssocID="{A2C38778-54A3-4F6E-99CD-3D474EAD425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D0926-798C-4635-B4AA-0BFE546D017D}" type="pres">
      <dgm:prSet presAssocID="{A2C38778-54A3-4F6E-99CD-3D474EAD4254}" presName="negativeSpace" presStyleCnt="0"/>
      <dgm:spPr/>
    </dgm:pt>
    <dgm:pt modelId="{A773019B-1CF8-4F4A-940E-9BDD8611C964}" type="pres">
      <dgm:prSet presAssocID="{A2C38778-54A3-4F6E-99CD-3D474EAD4254}" presName="childText" presStyleLbl="conFgAcc1" presStyleIdx="3" presStyleCnt="5">
        <dgm:presLayoutVars>
          <dgm:bulletEnabled val="1"/>
        </dgm:presLayoutVars>
      </dgm:prSet>
      <dgm:spPr/>
    </dgm:pt>
    <dgm:pt modelId="{D128C2BD-3FA2-4A0D-92C4-E00F45A5560F}" type="pres">
      <dgm:prSet presAssocID="{23FD3DC9-D961-4CC9-BB4A-2BEF20BAF631}" presName="spaceBetweenRectangles" presStyleCnt="0"/>
      <dgm:spPr/>
    </dgm:pt>
    <dgm:pt modelId="{9B734FC8-6A22-402E-A94A-EF626C7B3B91}" type="pres">
      <dgm:prSet presAssocID="{CC356920-C127-4A10-A666-F9C056ED026A}" presName="parentLin" presStyleCnt="0"/>
      <dgm:spPr/>
    </dgm:pt>
    <dgm:pt modelId="{5DD5367D-27D4-44FB-82E7-3A76D717314C}" type="pres">
      <dgm:prSet presAssocID="{CC356920-C127-4A10-A666-F9C056ED026A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7A3CFDE6-E4F3-40F5-BB08-E885186CAFF2}" type="pres">
      <dgm:prSet presAssocID="{CC356920-C127-4A10-A666-F9C056ED026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305F5-F904-4008-A87A-87B6EE2CC8F6}" type="pres">
      <dgm:prSet presAssocID="{CC356920-C127-4A10-A666-F9C056ED026A}" presName="negativeSpace" presStyleCnt="0"/>
      <dgm:spPr/>
    </dgm:pt>
    <dgm:pt modelId="{85287069-5B1B-4169-B5CA-B1FC65C19819}" type="pres">
      <dgm:prSet presAssocID="{CC356920-C127-4A10-A666-F9C056ED026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F696E74-FB8D-4071-9B64-66A8E935AD15}" srcId="{0D0D51A7-7F58-4161-993B-470A91E8D7BC}" destId="{EB6B5B5C-0D21-46BE-B4F8-71C28C65CF50}" srcOrd="2" destOrd="0" parTransId="{590E2EB5-0E9D-4204-BC41-C3FE9F8DCE50}" sibTransId="{F36CA933-D8B6-4DCC-8452-7823B0966FB0}"/>
    <dgm:cxn modelId="{FD7C2841-2BB2-4F7B-A93C-7BFD229A00F1}" srcId="{0D0D51A7-7F58-4161-993B-470A91E8D7BC}" destId="{65BA6C0A-4DEB-4EE9-A3A6-185659B41678}" srcOrd="1" destOrd="0" parTransId="{844A9287-CAAA-44CF-B8FE-8EA3DDA2DC9D}" sibTransId="{857B6538-F6EA-43E5-B748-4C65D7581867}"/>
    <dgm:cxn modelId="{986E43BE-2677-48E9-AD45-65636B7F74C0}" type="presOf" srcId="{D7329080-3234-4B23-B2E4-89B8682F6597}" destId="{0283BBC7-1EDD-4613-9A2F-992B7056F49E}" srcOrd="0" destOrd="0" presId="urn:microsoft.com/office/officeart/2005/8/layout/list1"/>
    <dgm:cxn modelId="{F624BF04-9906-4F0B-A468-5AD3FF99E397}" type="presOf" srcId="{CC356920-C127-4A10-A666-F9C056ED026A}" destId="{5DD5367D-27D4-44FB-82E7-3A76D717314C}" srcOrd="0" destOrd="0" presId="urn:microsoft.com/office/officeart/2005/8/layout/list1"/>
    <dgm:cxn modelId="{442BA77A-81D4-45B6-B556-CB53C18AA67B}" type="presOf" srcId="{CC356920-C127-4A10-A666-F9C056ED026A}" destId="{7A3CFDE6-E4F3-40F5-BB08-E885186CAFF2}" srcOrd="1" destOrd="0" presId="urn:microsoft.com/office/officeart/2005/8/layout/list1"/>
    <dgm:cxn modelId="{88E9823C-4507-46CD-9ADD-0B401E575306}" type="presOf" srcId="{EB6B5B5C-0D21-46BE-B4F8-71C28C65CF50}" destId="{A0F09AC3-1701-4907-80F3-1D2DC54AC3B6}" srcOrd="0" destOrd="0" presId="urn:microsoft.com/office/officeart/2005/8/layout/list1"/>
    <dgm:cxn modelId="{F101A26F-8353-4165-A3DD-6EFEB54B54C5}" srcId="{0D0D51A7-7F58-4161-993B-470A91E8D7BC}" destId="{CC356920-C127-4A10-A666-F9C056ED026A}" srcOrd="4" destOrd="0" parTransId="{0CEA28B6-AD92-4163-AEAC-547CE7DDB9B5}" sibTransId="{D6DC5A15-FC71-4963-84E7-ED061E43F0AD}"/>
    <dgm:cxn modelId="{6EE58339-1C15-42A1-BDDF-D8476800C702}" type="presOf" srcId="{EB6B5B5C-0D21-46BE-B4F8-71C28C65CF50}" destId="{C70D4187-5F69-4184-95ED-5802FBCB941B}" srcOrd="1" destOrd="0" presId="urn:microsoft.com/office/officeart/2005/8/layout/list1"/>
    <dgm:cxn modelId="{6A58A44B-7E39-4BBA-8B1C-99C0BD4D4E34}" type="presOf" srcId="{65BA6C0A-4DEB-4EE9-A3A6-185659B41678}" destId="{AAF3D9C3-352A-41AF-9605-6BF29EB22C0C}" srcOrd="0" destOrd="0" presId="urn:microsoft.com/office/officeart/2005/8/layout/list1"/>
    <dgm:cxn modelId="{6F00E709-4891-4058-A829-B19D93C2ADDF}" type="presOf" srcId="{A2C38778-54A3-4F6E-99CD-3D474EAD4254}" destId="{765E46B2-0F43-4350-BB61-6CB05DEFE3F8}" srcOrd="0" destOrd="0" presId="urn:microsoft.com/office/officeart/2005/8/layout/list1"/>
    <dgm:cxn modelId="{6C9ED420-7624-4B1E-9C0F-1D1B38DCAAE2}" type="presOf" srcId="{65BA6C0A-4DEB-4EE9-A3A6-185659B41678}" destId="{EC14F869-15F9-4B16-9BD5-01CB1835AC94}" srcOrd="1" destOrd="0" presId="urn:microsoft.com/office/officeart/2005/8/layout/list1"/>
    <dgm:cxn modelId="{4764561F-FC5B-4862-B46C-731F1AAC8782}" type="presOf" srcId="{A2C38778-54A3-4F6E-99CD-3D474EAD4254}" destId="{A0CBF9D8-B473-41E8-9603-D7BD4BF7363C}" srcOrd="1" destOrd="0" presId="urn:microsoft.com/office/officeart/2005/8/layout/list1"/>
    <dgm:cxn modelId="{80FE48CC-1258-4530-A6D9-49239455DB8B}" srcId="{0D0D51A7-7F58-4161-993B-470A91E8D7BC}" destId="{D7329080-3234-4B23-B2E4-89B8682F6597}" srcOrd="0" destOrd="0" parTransId="{2639851F-392F-4452-A8FF-2CF41E196138}" sibTransId="{4CDBDEAC-2FC5-4990-99B1-7BA0FDF70C4B}"/>
    <dgm:cxn modelId="{6C7CC39F-40E7-460A-A39D-2B9661EDF0E1}" type="presOf" srcId="{D7329080-3234-4B23-B2E4-89B8682F6597}" destId="{A840FD8F-D181-4C5D-95A7-FC349FA95B20}" srcOrd="1" destOrd="0" presId="urn:microsoft.com/office/officeart/2005/8/layout/list1"/>
    <dgm:cxn modelId="{F4C82B4F-B749-41CC-BC84-A76ED86DE714}" srcId="{0D0D51A7-7F58-4161-993B-470A91E8D7BC}" destId="{A2C38778-54A3-4F6E-99CD-3D474EAD4254}" srcOrd="3" destOrd="0" parTransId="{28AA27EA-5076-416E-9790-04CE5103BBAF}" sibTransId="{23FD3DC9-D961-4CC9-BB4A-2BEF20BAF631}"/>
    <dgm:cxn modelId="{A55D425B-F21A-4BBA-8F03-42CB9DD12247}" type="presOf" srcId="{0D0D51A7-7F58-4161-993B-470A91E8D7BC}" destId="{0516F29C-9970-4C60-83D0-092525A1D87B}" srcOrd="0" destOrd="0" presId="urn:microsoft.com/office/officeart/2005/8/layout/list1"/>
    <dgm:cxn modelId="{3B8D5309-1EFF-4264-9BD0-ABFF6D1A5545}" type="presParOf" srcId="{0516F29C-9970-4C60-83D0-092525A1D87B}" destId="{20706F69-38A0-4784-8260-6DE02553BB8D}" srcOrd="0" destOrd="0" presId="urn:microsoft.com/office/officeart/2005/8/layout/list1"/>
    <dgm:cxn modelId="{1FE1B419-E1B3-4645-AE19-F04C196CF257}" type="presParOf" srcId="{20706F69-38A0-4784-8260-6DE02553BB8D}" destId="{0283BBC7-1EDD-4613-9A2F-992B7056F49E}" srcOrd="0" destOrd="0" presId="urn:microsoft.com/office/officeart/2005/8/layout/list1"/>
    <dgm:cxn modelId="{D7746CD5-F6F8-449D-8863-92D012DDDD19}" type="presParOf" srcId="{20706F69-38A0-4784-8260-6DE02553BB8D}" destId="{A840FD8F-D181-4C5D-95A7-FC349FA95B20}" srcOrd="1" destOrd="0" presId="urn:microsoft.com/office/officeart/2005/8/layout/list1"/>
    <dgm:cxn modelId="{DACEFD8B-A901-44CF-BC21-95EB23647EB6}" type="presParOf" srcId="{0516F29C-9970-4C60-83D0-092525A1D87B}" destId="{D17872CD-DC63-4964-AB43-2ADD60893336}" srcOrd="1" destOrd="0" presId="urn:microsoft.com/office/officeart/2005/8/layout/list1"/>
    <dgm:cxn modelId="{377B78DC-EBA8-4EB0-9274-83236876F02A}" type="presParOf" srcId="{0516F29C-9970-4C60-83D0-092525A1D87B}" destId="{FD915568-BDA4-40B5-9A36-099AF7F68ADB}" srcOrd="2" destOrd="0" presId="urn:microsoft.com/office/officeart/2005/8/layout/list1"/>
    <dgm:cxn modelId="{3880C761-BF59-4256-852A-35A58E9E9074}" type="presParOf" srcId="{0516F29C-9970-4C60-83D0-092525A1D87B}" destId="{B6C3CEC0-1718-488F-BC6F-45BC82DC2343}" srcOrd="3" destOrd="0" presId="urn:microsoft.com/office/officeart/2005/8/layout/list1"/>
    <dgm:cxn modelId="{9950809D-33CC-4912-AFC0-F8ECE26955F2}" type="presParOf" srcId="{0516F29C-9970-4C60-83D0-092525A1D87B}" destId="{C87066FD-BACD-44DB-AF89-3E34C976CBD4}" srcOrd="4" destOrd="0" presId="urn:microsoft.com/office/officeart/2005/8/layout/list1"/>
    <dgm:cxn modelId="{06693964-CAE5-464D-81A7-D48B30BDD3EE}" type="presParOf" srcId="{C87066FD-BACD-44DB-AF89-3E34C976CBD4}" destId="{AAF3D9C3-352A-41AF-9605-6BF29EB22C0C}" srcOrd="0" destOrd="0" presId="urn:microsoft.com/office/officeart/2005/8/layout/list1"/>
    <dgm:cxn modelId="{DEAE3B87-B290-47CE-9954-292ED108F515}" type="presParOf" srcId="{C87066FD-BACD-44DB-AF89-3E34C976CBD4}" destId="{EC14F869-15F9-4B16-9BD5-01CB1835AC94}" srcOrd="1" destOrd="0" presId="urn:microsoft.com/office/officeart/2005/8/layout/list1"/>
    <dgm:cxn modelId="{6E4107A8-B8D4-48FD-A7F1-7E9E64908581}" type="presParOf" srcId="{0516F29C-9970-4C60-83D0-092525A1D87B}" destId="{832FD839-D33F-486E-AEC3-78483046558E}" srcOrd="5" destOrd="0" presId="urn:microsoft.com/office/officeart/2005/8/layout/list1"/>
    <dgm:cxn modelId="{AD3154B7-AE63-4505-80F5-67E6CFCDB7F3}" type="presParOf" srcId="{0516F29C-9970-4C60-83D0-092525A1D87B}" destId="{E0543C42-DD98-4B93-A535-F6390EDC1219}" srcOrd="6" destOrd="0" presId="urn:microsoft.com/office/officeart/2005/8/layout/list1"/>
    <dgm:cxn modelId="{7AEC77AD-105F-410B-B065-8F83B3AF4E10}" type="presParOf" srcId="{0516F29C-9970-4C60-83D0-092525A1D87B}" destId="{FCB4E880-30D8-4C6E-91F1-44CD3FACE336}" srcOrd="7" destOrd="0" presId="urn:microsoft.com/office/officeart/2005/8/layout/list1"/>
    <dgm:cxn modelId="{BA571F66-C0CF-4085-8095-27F54AA5B0C9}" type="presParOf" srcId="{0516F29C-9970-4C60-83D0-092525A1D87B}" destId="{ED0EB0FE-F436-4EE0-B759-DBE0734DBF8D}" srcOrd="8" destOrd="0" presId="urn:microsoft.com/office/officeart/2005/8/layout/list1"/>
    <dgm:cxn modelId="{AA6B1E61-48F7-492D-937B-E8901A5F5EE7}" type="presParOf" srcId="{ED0EB0FE-F436-4EE0-B759-DBE0734DBF8D}" destId="{A0F09AC3-1701-4907-80F3-1D2DC54AC3B6}" srcOrd="0" destOrd="0" presId="urn:microsoft.com/office/officeart/2005/8/layout/list1"/>
    <dgm:cxn modelId="{77A155A9-E157-4334-915B-5838F34FE1D8}" type="presParOf" srcId="{ED0EB0FE-F436-4EE0-B759-DBE0734DBF8D}" destId="{C70D4187-5F69-4184-95ED-5802FBCB941B}" srcOrd="1" destOrd="0" presId="urn:microsoft.com/office/officeart/2005/8/layout/list1"/>
    <dgm:cxn modelId="{05EC9709-64CA-4DEE-8602-55DAEABCE9F4}" type="presParOf" srcId="{0516F29C-9970-4C60-83D0-092525A1D87B}" destId="{F722EEC2-8064-4E74-A7C9-58AA1BAE9BF2}" srcOrd="9" destOrd="0" presId="urn:microsoft.com/office/officeart/2005/8/layout/list1"/>
    <dgm:cxn modelId="{093EDDB0-DF81-4275-8B95-6FFC0E083968}" type="presParOf" srcId="{0516F29C-9970-4C60-83D0-092525A1D87B}" destId="{6E37A63D-F243-4BA0-98BA-54F84495EC30}" srcOrd="10" destOrd="0" presId="urn:microsoft.com/office/officeart/2005/8/layout/list1"/>
    <dgm:cxn modelId="{17F2581D-D58F-456D-8C03-982E0DD86673}" type="presParOf" srcId="{0516F29C-9970-4C60-83D0-092525A1D87B}" destId="{886CB82E-90AA-44E2-804A-BB61CF5DCFCD}" srcOrd="11" destOrd="0" presId="urn:microsoft.com/office/officeart/2005/8/layout/list1"/>
    <dgm:cxn modelId="{BC97A736-FA53-49D7-9162-2B7B3F808EC8}" type="presParOf" srcId="{0516F29C-9970-4C60-83D0-092525A1D87B}" destId="{1A40277F-C26F-4A12-A703-8B1772328D80}" srcOrd="12" destOrd="0" presId="urn:microsoft.com/office/officeart/2005/8/layout/list1"/>
    <dgm:cxn modelId="{BAE67702-8265-47D6-A963-2B36FC4B8F9A}" type="presParOf" srcId="{1A40277F-C26F-4A12-A703-8B1772328D80}" destId="{765E46B2-0F43-4350-BB61-6CB05DEFE3F8}" srcOrd="0" destOrd="0" presId="urn:microsoft.com/office/officeart/2005/8/layout/list1"/>
    <dgm:cxn modelId="{7C3F1CF0-939E-479D-BAA1-02E93813CE9E}" type="presParOf" srcId="{1A40277F-C26F-4A12-A703-8B1772328D80}" destId="{A0CBF9D8-B473-41E8-9603-D7BD4BF7363C}" srcOrd="1" destOrd="0" presId="urn:microsoft.com/office/officeart/2005/8/layout/list1"/>
    <dgm:cxn modelId="{35DD7C4A-CF85-4005-8FD3-D07F6A861895}" type="presParOf" srcId="{0516F29C-9970-4C60-83D0-092525A1D87B}" destId="{46ED0926-798C-4635-B4AA-0BFE546D017D}" srcOrd="13" destOrd="0" presId="urn:microsoft.com/office/officeart/2005/8/layout/list1"/>
    <dgm:cxn modelId="{A5725282-6425-437A-8ADD-5DB3BC8EED16}" type="presParOf" srcId="{0516F29C-9970-4C60-83D0-092525A1D87B}" destId="{A773019B-1CF8-4F4A-940E-9BDD8611C964}" srcOrd="14" destOrd="0" presId="urn:microsoft.com/office/officeart/2005/8/layout/list1"/>
    <dgm:cxn modelId="{C6AF34DE-4529-415C-9AFA-C8FE241DA76F}" type="presParOf" srcId="{0516F29C-9970-4C60-83D0-092525A1D87B}" destId="{D128C2BD-3FA2-4A0D-92C4-E00F45A5560F}" srcOrd="15" destOrd="0" presId="urn:microsoft.com/office/officeart/2005/8/layout/list1"/>
    <dgm:cxn modelId="{CA682CFB-61FF-484E-9F52-4F7663E99AF7}" type="presParOf" srcId="{0516F29C-9970-4C60-83D0-092525A1D87B}" destId="{9B734FC8-6A22-402E-A94A-EF626C7B3B91}" srcOrd="16" destOrd="0" presId="urn:microsoft.com/office/officeart/2005/8/layout/list1"/>
    <dgm:cxn modelId="{C9533932-20AF-4784-90DC-1B457FAB4993}" type="presParOf" srcId="{9B734FC8-6A22-402E-A94A-EF626C7B3B91}" destId="{5DD5367D-27D4-44FB-82E7-3A76D717314C}" srcOrd="0" destOrd="0" presId="urn:microsoft.com/office/officeart/2005/8/layout/list1"/>
    <dgm:cxn modelId="{8535F63E-91AB-43BC-A321-22AF49E733B7}" type="presParOf" srcId="{9B734FC8-6A22-402E-A94A-EF626C7B3B91}" destId="{7A3CFDE6-E4F3-40F5-BB08-E885186CAFF2}" srcOrd="1" destOrd="0" presId="urn:microsoft.com/office/officeart/2005/8/layout/list1"/>
    <dgm:cxn modelId="{68F05A65-B928-41BF-A4C6-50331E4AB928}" type="presParOf" srcId="{0516F29C-9970-4C60-83D0-092525A1D87B}" destId="{F9F305F5-F904-4008-A87A-87B6EE2CC8F6}" srcOrd="17" destOrd="0" presId="urn:microsoft.com/office/officeart/2005/8/layout/list1"/>
    <dgm:cxn modelId="{4956FE81-3A62-428B-A71C-8C5B3327BD2E}" type="presParOf" srcId="{0516F29C-9970-4C60-83D0-092525A1D87B}" destId="{85287069-5B1B-4169-B5CA-B1FC65C1981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7B7115-4009-490C-B391-617D94D148B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F708263B-A789-4EDF-813B-71EDA7E8DD0D}">
      <dgm:prSet phldrT="[Text]" custT="1"/>
      <dgm:spPr/>
      <dgm:t>
        <a:bodyPr/>
        <a:lstStyle/>
        <a:p>
          <a:r>
            <a:rPr lang="en-US" sz="1400" b="1" dirty="0"/>
            <a:t>Adopt Fee Study 7/16/19 Complete</a:t>
          </a:r>
        </a:p>
      </dgm:t>
    </dgm:pt>
    <dgm:pt modelId="{A39257AC-8329-4E51-8ECD-A201BB58D249}" type="parTrans" cxnId="{90820D7D-00CE-4293-8E33-C4DD26750DB8}">
      <dgm:prSet/>
      <dgm:spPr/>
      <dgm:t>
        <a:bodyPr/>
        <a:lstStyle/>
        <a:p>
          <a:endParaRPr lang="en-US"/>
        </a:p>
      </dgm:t>
    </dgm:pt>
    <dgm:pt modelId="{1D047B53-8B5F-4EFD-82AE-8E5517CAE1FE}" type="sibTrans" cxnId="{90820D7D-00CE-4293-8E33-C4DD26750DB8}">
      <dgm:prSet/>
      <dgm:spPr/>
      <dgm:t>
        <a:bodyPr/>
        <a:lstStyle/>
        <a:p>
          <a:endParaRPr lang="en-US"/>
        </a:p>
      </dgm:t>
    </dgm:pt>
    <dgm:pt modelId="{B294CA01-D7F0-470E-9CD8-F79ECCD3C9D7}">
      <dgm:prSet phldrT="[Text]" custT="1"/>
      <dgm:spPr/>
      <dgm:t>
        <a:bodyPr/>
        <a:lstStyle/>
        <a:p>
          <a:r>
            <a:rPr lang="en-US" sz="1400" b="1" dirty="0"/>
            <a:t>Public Notice  8/14/19 Complete</a:t>
          </a:r>
        </a:p>
      </dgm:t>
    </dgm:pt>
    <dgm:pt modelId="{E83D3AE7-D43C-4F1E-963B-22787B37BEEA}" type="parTrans" cxnId="{DF38AC62-1E25-4746-9AB5-A35218F20279}">
      <dgm:prSet/>
      <dgm:spPr/>
      <dgm:t>
        <a:bodyPr/>
        <a:lstStyle/>
        <a:p>
          <a:endParaRPr lang="en-US"/>
        </a:p>
      </dgm:t>
    </dgm:pt>
    <dgm:pt modelId="{C74CF18F-AC11-4080-9507-E955543243F9}" type="sibTrans" cxnId="{DF38AC62-1E25-4746-9AB5-A35218F20279}">
      <dgm:prSet/>
      <dgm:spPr/>
      <dgm:t>
        <a:bodyPr/>
        <a:lstStyle/>
        <a:p>
          <a:endParaRPr lang="en-US"/>
        </a:p>
      </dgm:t>
    </dgm:pt>
    <dgm:pt modelId="{40873030-2A36-4314-B769-7439FCCE8CD6}">
      <dgm:prSet phldrT="[Text]" custT="1"/>
      <dgm:spPr/>
      <dgm:t>
        <a:bodyPr/>
        <a:lstStyle/>
        <a:p>
          <a:r>
            <a:rPr lang="en-US" sz="1400" b="1" dirty="0"/>
            <a:t>Public Hearing 10/1/19</a:t>
          </a:r>
        </a:p>
      </dgm:t>
    </dgm:pt>
    <dgm:pt modelId="{5FC9008D-EFDD-411B-9CA0-A44E2C384688}" type="parTrans" cxnId="{59434DDB-4DA4-47C4-88D1-C754E4D07181}">
      <dgm:prSet/>
      <dgm:spPr/>
      <dgm:t>
        <a:bodyPr/>
        <a:lstStyle/>
        <a:p>
          <a:endParaRPr lang="en-US"/>
        </a:p>
      </dgm:t>
    </dgm:pt>
    <dgm:pt modelId="{B53E4B37-4C8C-44E6-B8F1-7A429952B78F}" type="sibTrans" cxnId="{59434DDB-4DA4-47C4-88D1-C754E4D07181}">
      <dgm:prSet/>
      <dgm:spPr/>
      <dgm:t>
        <a:bodyPr/>
        <a:lstStyle/>
        <a:p>
          <a:endParaRPr lang="en-US"/>
        </a:p>
      </dgm:t>
    </dgm:pt>
    <dgm:pt modelId="{370E9CD1-9CA8-4E04-B93B-5925F834476C}">
      <dgm:prSet phldrT="[Text]" custT="1"/>
      <dgm:spPr/>
      <dgm:t>
        <a:bodyPr/>
        <a:lstStyle/>
        <a:p>
          <a:r>
            <a:rPr lang="en-US" sz="1400" b="1" dirty="0"/>
            <a:t>Mail Ballots 10/10/19</a:t>
          </a:r>
        </a:p>
      </dgm:t>
    </dgm:pt>
    <dgm:pt modelId="{09155713-E08E-444F-98FE-AECD95902041}" type="parTrans" cxnId="{F90013F8-80E9-4D81-84F9-38DB1AF6A9FE}">
      <dgm:prSet/>
      <dgm:spPr/>
      <dgm:t>
        <a:bodyPr/>
        <a:lstStyle/>
        <a:p>
          <a:endParaRPr lang="en-US"/>
        </a:p>
      </dgm:t>
    </dgm:pt>
    <dgm:pt modelId="{B7648183-A0AC-4C87-B7CE-FDFECE896ECA}" type="sibTrans" cxnId="{F90013F8-80E9-4D81-84F9-38DB1AF6A9FE}">
      <dgm:prSet/>
      <dgm:spPr/>
      <dgm:t>
        <a:bodyPr/>
        <a:lstStyle/>
        <a:p>
          <a:endParaRPr lang="en-US"/>
        </a:p>
      </dgm:t>
    </dgm:pt>
    <dgm:pt modelId="{0B8C99F9-A1C8-4AC5-A39B-85E16C4164C4}">
      <dgm:prSet phldrT="[Text]" custT="1"/>
      <dgm:spPr/>
      <dgm:t>
        <a:bodyPr/>
        <a:lstStyle/>
        <a:p>
          <a:r>
            <a:rPr lang="en-US" sz="1400" b="1" dirty="0"/>
            <a:t>Ballot Closing </a:t>
          </a:r>
          <a:r>
            <a:rPr lang="en-US" sz="1400" b="1" dirty="0" smtClean="0"/>
            <a:t>11/25/19</a:t>
          </a:r>
          <a:endParaRPr lang="en-US" sz="1400" b="1" dirty="0"/>
        </a:p>
      </dgm:t>
    </dgm:pt>
    <dgm:pt modelId="{BB616FFE-24A0-42A5-9056-6D2E390125A9}" type="parTrans" cxnId="{276F8E34-9C19-4BC1-8AA5-E163878CCBF0}">
      <dgm:prSet/>
      <dgm:spPr/>
      <dgm:t>
        <a:bodyPr/>
        <a:lstStyle/>
        <a:p>
          <a:endParaRPr lang="en-US"/>
        </a:p>
      </dgm:t>
    </dgm:pt>
    <dgm:pt modelId="{F2080654-2C17-4F81-BC2F-FB14EC1404D0}" type="sibTrans" cxnId="{276F8E34-9C19-4BC1-8AA5-E163878CCBF0}">
      <dgm:prSet/>
      <dgm:spPr/>
      <dgm:t>
        <a:bodyPr/>
        <a:lstStyle/>
        <a:p>
          <a:endParaRPr lang="en-US"/>
        </a:p>
      </dgm:t>
    </dgm:pt>
    <dgm:pt modelId="{A670AFDE-D928-4D54-B67F-7700BBF5A1F2}">
      <dgm:prSet phldrT="[Text]" custT="1"/>
      <dgm:spPr/>
      <dgm:t>
        <a:bodyPr/>
        <a:lstStyle/>
        <a:p>
          <a:r>
            <a:rPr lang="en-US" sz="1400" b="1" dirty="0"/>
            <a:t>If Approved – Council Resolution 12/3/19</a:t>
          </a:r>
        </a:p>
      </dgm:t>
    </dgm:pt>
    <dgm:pt modelId="{E20F4789-90D6-4603-BDD2-30EDB02395FB}" type="parTrans" cxnId="{CCFB8BC2-4ED2-4C71-9EFC-7E899CD9DD52}">
      <dgm:prSet/>
      <dgm:spPr/>
      <dgm:t>
        <a:bodyPr/>
        <a:lstStyle/>
        <a:p>
          <a:endParaRPr lang="en-US"/>
        </a:p>
      </dgm:t>
    </dgm:pt>
    <dgm:pt modelId="{CC92C5BC-39B5-4D38-BF83-4557BF09A742}" type="sibTrans" cxnId="{CCFB8BC2-4ED2-4C71-9EFC-7E899CD9DD52}">
      <dgm:prSet/>
      <dgm:spPr/>
      <dgm:t>
        <a:bodyPr/>
        <a:lstStyle/>
        <a:p>
          <a:endParaRPr lang="en-US"/>
        </a:p>
      </dgm:t>
    </dgm:pt>
    <dgm:pt modelId="{311C69C2-7F29-4F49-BA54-D6E7999D2BE6}">
      <dgm:prSet phldrT="[Text]" custT="1"/>
      <dgm:spPr/>
      <dgm:t>
        <a:bodyPr/>
        <a:lstStyle/>
        <a:p>
          <a:r>
            <a:rPr lang="en-US" sz="1400" b="1" dirty="0"/>
            <a:t>If Approved – Fees Implemented Nov. 2020 Tax Bill</a:t>
          </a:r>
        </a:p>
      </dgm:t>
    </dgm:pt>
    <dgm:pt modelId="{8E7901D5-F2F1-4AC4-85A9-DC6D26D4F524}" type="parTrans" cxnId="{99CD5A35-9612-4EF5-890B-B5CA377484AF}">
      <dgm:prSet/>
      <dgm:spPr/>
      <dgm:t>
        <a:bodyPr/>
        <a:lstStyle/>
        <a:p>
          <a:endParaRPr lang="en-US"/>
        </a:p>
      </dgm:t>
    </dgm:pt>
    <dgm:pt modelId="{91586D09-9E0F-46F9-BE03-A36CAE911C9A}" type="sibTrans" cxnId="{99CD5A35-9612-4EF5-890B-B5CA377484AF}">
      <dgm:prSet/>
      <dgm:spPr/>
      <dgm:t>
        <a:bodyPr/>
        <a:lstStyle/>
        <a:p>
          <a:endParaRPr lang="en-US"/>
        </a:p>
      </dgm:t>
    </dgm:pt>
    <dgm:pt modelId="{FF0A718D-1893-49E0-9C3A-1CC461414D54}" type="pres">
      <dgm:prSet presAssocID="{C37B7115-4009-490C-B391-617D94D148BE}" presName="Name0" presStyleCnt="0">
        <dgm:presLayoutVars>
          <dgm:dir/>
          <dgm:resizeHandles val="exact"/>
        </dgm:presLayoutVars>
      </dgm:prSet>
      <dgm:spPr/>
    </dgm:pt>
    <dgm:pt modelId="{F4A80BC1-3BDD-4C55-BF7E-72815652590C}" type="pres">
      <dgm:prSet presAssocID="{C37B7115-4009-490C-B391-617D94D148BE}" presName="arrow" presStyleLbl="bgShp" presStyleIdx="0" presStyleCnt="1"/>
      <dgm:spPr/>
    </dgm:pt>
    <dgm:pt modelId="{73C257CF-EA6C-4D69-9BDF-6FAB018EFFEF}" type="pres">
      <dgm:prSet presAssocID="{C37B7115-4009-490C-B391-617D94D148BE}" presName="points" presStyleCnt="0"/>
      <dgm:spPr/>
    </dgm:pt>
    <dgm:pt modelId="{DC71D7A6-11E5-4535-A203-8D856E9A61C1}" type="pres">
      <dgm:prSet presAssocID="{F708263B-A789-4EDF-813B-71EDA7E8DD0D}" presName="compositeA" presStyleCnt="0"/>
      <dgm:spPr/>
    </dgm:pt>
    <dgm:pt modelId="{279FB387-1CCC-45D4-90A8-5FFC2B551D4A}" type="pres">
      <dgm:prSet presAssocID="{F708263B-A789-4EDF-813B-71EDA7E8DD0D}" presName="textA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CE203-6E1F-4931-A64C-7F09022C134D}" type="pres">
      <dgm:prSet presAssocID="{F708263B-A789-4EDF-813B-71EDA7E8DD0D}" presName="circleA" presStyleLbl="node1" presStyleIdx="0" presStyleCnt="7"/>
      <dgm:spPr/>
    </dgm:pt>
    <dgm:pt modelId="{D0459ACB-4D7B-40D1-BBA7-4810E286BC23}" type="pres">
      <dgm:prSet presAssocID="{F708263B-A789-4EDF-813B-71EDA7E8DD0D}" presName="spaceA" presStyleCnt="0"/>
      <dgm:spPr/>
    </dgm:pt>
    <dgm:pt modelId="{AC65F7B0-8C8E-43A7-9EA0-8738680DAE9A}" type="pres">
      <dgm:prSet presAssocID="{1D047B53-8B5F-4EFD-82AE-8E5517CAE1FE}" presName="space" presStyleCnt="0"/>
      <dgm:spPr/>
    </dgm:pt>
    <dgm:pt modelId="{31BC2D2E-625F-4431-9C14-18723756B167}" type="pres">
      <dgm:prSet presAssocID="{B294CA01-D7F0-470E-9CD8-F79ECCD3C9D7}" presName="compositeB" presStyleCnt="0"/>
      <dgm:spPr/>
    </dgm:pt>
    <dgm:pt modelId="{DBD6BDC0-C79B-425A-89C2-E92600C59536}" type="pres">
      <dgm:prSet presAssocID="{B294CA01-D7F0-470E-9CD8-F79ECCD3C9D7}" presName="textB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07A46-BAC2-4DFF-A977-F04FAC97704C}" type="pres">
      <dgm:prSet presAssocID="{B294CA01-D7F0-470E-9CD8-F79ECCD3C9D7}" presName="circleB" presStyleLbl="node1" presStyleIdx="1" presStyleCnt="7"/>
      <dgm:spPr/>
    </dgm:pt>
    <dgm:pt modelId="{5A064941-040C-452B-843D-9E2747573D1A}" type="pres">
      <dgm:prSet presAssocID="{B294CA01-D7F0-470E-9CD8-F79ECCD3C9D7}" presName="spaceB" presStyleCnt="0"/>
      <dgm:spPr/>
    </dgm:pt>
    <dgm:pt modelId="{211D7C24-87BC-440E-98F2-2F3566FD3765}" type="pres">
      <dgm:prSet presAssocID="{C74CF18F-AC11-4080-9507-E955543243F9}" presName="space" presStyleCnt="0"/>
      <dgm:spPr/>
    </dgm:pt>
    <dgm:pt modelId="{ECC87918-ECCC-42E4-839D-EFA10D2750D8}" type="pres">
      <dgm:prSet presAssocID="{40873030-2A36-4314-B769-7439FCCE8CD6}" presName="compositeA" presStyleCnt="0"/>
      <dgm:spPr/>
    </dgm:pt>
    <dgm:pt modelId="{B0E9F254-6239-467A-8DE4-D4F4573B6300}" type="pres">
      <dgm:prSet presAssocID="{40873030-2A36-4314-B769-7439FCCE8CD6}" presName="textA" presStyleLbl="revTx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C8252D-45B4-48CA-8A87-9E9258A94767}" type="pres">
      <dgm:prSet presAssocID="{40873030-2A36-4314-B769-7439FCCE8CD6}" presName="circleA" presStyleLbl="node1" presStyleIdx="2" presStyleCnt="7"/>
      <dgm:spPr/>
    </dgm:pt>
    <dgm:pt modelId="{838D2C31-313A-42AF-88D2-4580523D9232}" type="pres">
      <dgm:prSet presAssocID="{40873030-2A36-4314-B769-7439FCCE8CD6}" presName="spaceA" presStyleCnt="0"/>
      <dgm:spPr/>
    </dgm:pt>
    <dgm:pt modelId="{40D76AA8-D5AD-4F20-A0A2-A2C3D01FD571}" type="pres">
      <dgm:prSet presAssocID="{B53E4B37-4C8C-44E6-B8F1-7A429952B78F}" presName="space" presStyleCnt="0"/>
      <dgm:spPr/>
    </dgm:pt>
    <dgm:pt modelId="{7B004E2F-4BF8-4CA1-B2F9-6EB46A136075}" type="pres">
      <dgm:prSet presAssocID="{370E9CD1-9CA8-4E04-B93B-5925F834476C}" presName="compositeB" presStyleCnt="0"/>
      <dgm:spPr/>
    </dgm:pt>
    <dgm:pt modelId="{092D3DF7-949E-4D99-8758-AECEC25924E5}" type="pres">
      <dgm:prSet presAssocID="{370E9CD1-9CA8-4E04-B93B-5925F834476C}" presName="textB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94882-D7F0-4E49-A0C3-A7D58F8FC4F4}" type="pres">
      <dgm:prSet presAssocID="{370E9CD1-9CA8-4E04-B93B-5925F834476C}" presName="circleB" presStyleLbl="node1" presStyleIdx="3" presStyleCnt="7"/>
      <dgm:spPr/>
    </dgm:pt>
    <dgm:pt modelId="{36B8F18A-0096-41BD-B1F4-649F810D0321}" type="pres">
      <dgm:prSet presAssocID="{370E9CD1-9CA8-4E04-B93B-5925F834476C}" presName="spaceB" presStyleCnt="0"/>
      <dgm:spPr/>
    </dgm:pt>
    <dgm:pt modelId="{BBD54FA1-8A6A-4FF7-9483-855320117280}" type="pres">
      <dgm:prSet presAssocID="{B7648183-A0AC-4C87-B7CE-FDFECE896ECA}" presName="space" presStyleCnt="0"/>
      <dgm:spPr/>
    </dgm:pt>
    <dgm:pt modelId="{34B849B4-1C59-4575-922C-4FC098FA8A4B}" type="pres">
      <dgm:prSet presAssocID="{0B8C99F9-A1C8-4AC5-A39B-85E16C4164C4}" presName="compositeA" presStyleCnt="0"/>
      <dgm:spPr/>
    </dgm:pt>
    <dgm:pt modelId="{3C6E918C-7429-4D03-883C-C8936944C3C0}" type="pres">
      <dgm:prSet presAssocID="{0B8C99F9-A1C8-4AC5-A39B-85E16C4164C4}" presName="textA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370D2A-F775-49D1-B16F-6DD1B1BB6AB0}" type="pres">
      <dgm:prSet presAssocID="{0B8C99F9-A1C8-4AC5-A39B-85E16C4164C4}" presName="circleA" presStyleLbl="node1" presStyleIdx="4" presStyleCnt="7"/>
      <dgm:spPr/>
    </dgm:pt>
    <dgm:pt modelId="{62B386C2-DD5F-4375-A34F-7D7B1CD21576}" type="pres">
      <dgm:prSet presAssocID="{0B8C99F9-A1C8-4AC5-A39B-85E16C4164C4}" presName="spaceA" presStyleCnt="0"/>
      <dgm:spPr/>
    </dgm:pt>
    <dgm:pt modelId="{2DF7A7DE-FE7E-4867-B091-2BC44709B562}" type="pres">
      <dgm:prSet presAssocID="{F2080654-2C17-4F81-BC2F-FB14EC1404D0}" presName="space" presStyleCnt="0"/>
      <dgm:spPr/>
    </dgm:pt>
    <dgm:pt modelId="{81A010FA-8A99-46C7-8260-15823CF164A0}" type="pres">
      <dgm:prSet presAssocID="{A670AFDE-D928-4D54-B67F-7700BBF5A1F2}" presName="compositeB" presStyleCnt="0"/>
      <dgm:spPr/>
    </dgm:pt>
    <dgm:pt modelId="{82AB53A2-8362-4978-86B3-0D34C38B296F}" type="pres">
      <dgm:prSet presAssocID="{A670AFDE-D928-4D54-B67F-7700BBF5A1F2}" presName="textB" presStyleLbl="revTx" presStyleIdx="5" presStyleCnt="7" custScaleX="122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0C824-B952-4771-A05A-FB19ED708A34}" type="pres">
      <dgm:prSet presAssocID="{A670AFDE-D928-4D54-B67F-7700BBF5A1F2}" presName="circleB" presStyleLbl="node1" presStyleIdx="5" presStyleCnt="7"/>
      <dgm:spPr/>
    </dgm:pt>
    <dgm:pt modelId="{919C2DD7-F55E-483A-9DA4-00435E3FC24E}" type="pres">
      <dgm:prSet presAssocID="{A670AFDE-D928-4D54-B67F-7700BBF5A1F2}" presName="spaceB" presStyleCnt="0"/>
      <dgm:spPr/>
    </dgm:pt>
    <dgm:pt modelId="{91569774-5B07-41F6-81B3-4727F9857FCC}" type="pres">
      <dgm:prSet presAssocID="{CC92C5BC-39B5-4D38-BF83-4557BF09A742}" presName="space" presStyleCnt="0"/>
      <dgm:spPr/>
    </dgm:pt>
    <dgm:pt modelId="{83EDDF08-1646-4076-8AE3-10854391D752}" type="pres">
      <dgm:prSet presAssocID="{311C69C2-7F29-4F49-BA54-D6E7999D2BE6}" presName="compositeA" presStyleCnt="0"/>
      <dgm:spPr/>
    </dgm:pt>
    <dgm:pt modelId="{B1D1303B-1448-4981-894A-453C72DDA8A6}" type="pres">
      <dgm:prSet presAssocID="{311C69C2-7F29-4F49-BA54-D6E7999D2BE6}" presName="textA" presStyleLbl="revTx" presStyleIdx="6" presStyleCnt="7" custScaleX="136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A32CE-92C7-47A6-9B92-21ECC8EE741B}" type="pres">
      <dgm:prSet presAssocID="{311C69C2-7F29-4F49-BA54-D6E7999D2BE6}" presName="circleA" presStyleLbl="node1" presStyleIdx="6" presStyleCnt="7"/>
      <dgm:spPr/>
    </dgm:pt>
    <dgm:pt modelId="{E5A493B9-35E9-46E6-A319-8A87364F67E5}" type="pres">
      <dgm:prSet presAssocID="{311C69C2-7F29-4F49-BA54-D6E7999D2BE6}" presName="spaceA" presStyleCnt="0"/>
      <dgm:spPr/>
    </dgm:pt>
  </dgm:ptLst>
  <dgm:cxnLst>
    <dgm:cxn modelId="{166C3FA5-D2F0-4E7D-B329-44C23930F41A}" type="presOf" srcId="{311C69C2-7F29-4F49-BA54-D6E7999D2BE6}" destId="{B1D1303B-1448-4981-894A-453C72DDA8A6}" srcOrd="0" destOrd="0" presId="urn:microsoft.com/office/officeart/2005/8/layout/hProcess11"/>
    <dgm:cxn modelId="{DF38AC62-1E25-4746-9AB5-A35218F20279}" srcId="{C37B7115-4009-490C-B391-617D94D148BE}" destId="{B294CA01-D7F0-470E-9CD8-F79ECCD3C9D7}" srcOrd="1" destOrd="0" parTransId="{E83D3AE7-D43C-4F1E-963B-22787B37BEEA}" sibTransId="{C74CF18F-AC11-4080-9507-E955543243F9}"/>
    <dgm:cxn modelId="{CCFB8BC2-4ED2-4C71-9EFC-7E899CD9DD52}" srcId="{C37B7115-4009-490C-B391-617D94D148BE}" destId="{A670AFDE-D928-4D54-B67F-7700BBF5A1F2}" srcOrd="5" destOrd="0" parTransId="{E20F4789-90D6-4603-BDD2-30EDB02395FB}" sibTransId="{CC92C5BC-39B5-4D38-BF83-4557BF09A742}"/>
    <dgm:cxn modelId="{7C9A1D3B-D483-4FAA-999D-98522D88A292}" type="presOf" srcId="{370E9CD1-9CA8-4E04-B93B-5925F834476C}" destId="{092D3DF7-949E-4D99-8758-AECEC25924E5}" srcOrd="0" destOrd="0" presId="urn:microsoft.com/office/officeart/2005/8/layout/hProcess11"/>
    <dgm:cxn modelId="{59434DDB-4DA4-47C4-88D1-C754E4D07181}" srcId="{C37B7115-4009-490C-B391-617D94D148BE}" destId="{40873030-2A36-4314-B769-7439FCCE8CD6}" srcOrd="2" destOrd="0" parTransId="{5FC9008D-EFDD-411B-9CA0-A44E2C384688}" sibTransId="{B53E4B37-4C8C-44E6-B8F1-7A429952B78F}"/>
    <dgm:cxn modelId="{276F8E34-9C19-4BC1-8AA5-E163878CCBF0}" srcId="{C37B7115-4009-490C-B391-617D94D148BE}" destId="{0B8C99F9-A1C8-4AC5-A39B-85E16C4164C4}" srcOrd="4" destOrd="0" parTransId="{BB616FFE-24A0-42A5-9056-6D2E390125A9}" sibTransId="{F2080654-2C17-4F81-BC2F-FB14EC1404D0}"/>
    <dgm:cxn modelId="{ABEC049E-C272-44A0-AE14-1449CDE35606}" type="presOf" srcId="{B294CA01-D7F0-470E-9CD8-F79ECCD3C9D7}" destId="{DBD6BDC0-C79B-425A-89C2-E92600C59536}" srcOrd="0" destOrd="0" presId="urn:microsoft.com/office/officeart/2005/8/layout/hProcess11"/>
    <dgm:cxn modelId="{B41D1827-3AA2-4FB4-BD24-E649D649D55D}" type="presOf" srcId="{40873030-2A36-4314-B769-7439FCCE8CD6}" destId="{B0E9F254-6239-467A-8DE4-D4F4573B6300}" srcOrd="0" destOrd="0" presId="urn:microsoft.com/office/officeart/2005/8/layout/hProcess11"/>
    <dgm:cxn modelId="{590614A4-BE06-4E26-B500-BE5E08013558}" type="presOf" srcId="{C37B7115-4009-490C-B391-617D94D148BE}" destId="{FF0A718D-1893-49E0-9C3A-1CC461414D54}" srcOrd="0" destOrd="0" presId="urn:microsoft.com/office/officeart/2005/8/layout/hProcess11"/>
    <dgm:cxn modelId="{F90013F8-80E9-4D81-84F9-38DB1AF6A9FE}" srcId="{C37B7115-4009-490C-B391-617D94D148BE}" destId="{370E9CD1-9CA8-4E04-B93B-5925F834476C}" srcOrd="3" destOrd="0" parTransId="{09155713-E08E-444F-98FE-AECD95902041}" sibTransId="{B7648183-A0AC-4C87-B7CE-FDFECE896ECA}"/>
    <dgm:cxn modelId="{A9436D76-0486-4298-9924-27AB810231AD}" type="presOf" srcId="{0B8C99F9-A1C8-4AC5-A39B-85E16C4164C4}" destId="{3C6E918C-7429-4D03-883C-C8936944C3C0}" srcOrd="0" destOrd="0" presId="urn:microsoft.com/office/officeart/2005/8/layout/hProcess11"/>
    <dgm:cxn modelId="{23D08A36-6373-44BE-9949-97AE778D05EE}" type="presOf" srcId="{A670AFDE-D928-4D54-B67F-7700BBF5A1F2}" destId="{82AB53A2-8362-4978-86B3-0D34C38B296F}" srcOrd="0" destOrd="0" presId="urn:microsoft.com/office/officeart/2005/8/layout/hProcess11"/>
    <dgm:cxn modelId="{90820D7D-00CE-4293-8E33-C4DD26750DB8}" srcId="{C37B7115-4009-490C-B391-617D94D148BE}" destId="{F708263B-A789-4EDF-813B-71EDA7E8DD0D}" srcOrd="0" destOrd="0" parTransId="{A39257AC-8329-4E51-8ECD-A201BB58D249}" sibTransId="{1D047B53-8B5F-4EFD-82AE-8E5517CAE1FE}"/>
    <dgm:cxn modelId="{99CD5A35-9612-4EF5-890B-B5CA377484AF}" srcId="{C37B7115-4009-490C-B391-617D94D148BE}" destId="{311C69C2-7F29-4F49-BA54-D6E7999D2BE6}" srcOrd="6" destOrd="0" parTransId="{8E7901D5-F2F1-4AC4-85A9-DC6D26D4F524}" sibTransId="{91586D09-9E0F-46F9-BE03-A36CAE911C9A}"/>
    <dgm:cxn modelId="{CA4FB27E-78ED-44AB-B022-6DC2F9526C7A}" type="presOf" srcId="{F708263B-A789-4EDF-813B-71EDA7E8DD0D}" destId="{279FB387-1CCC-45D4-90A8-5FFC2B551D4A}" srcOrd="0" destOrd="0" presId="urn:microsoft.com/office/officeart/2005/8/layout/hProcess11"/>
    <dgm:cxn modelId="{3D4194E7-F031-4F5A-A39C-4A3C2F18ABC5}" type="presParOf" srcId="{FF0A718D-1893-49E0-9C3A-1CC461414D54}" destId="{F4A80BC1-3BDD-4C55-BF7E-72815652590C}" srcOrd="0" destOrd="0" presId="urn:microsoft.com/office/officeart/2005/8/layout/hProcess11"/>
    <dgm:cxn modelId="{1D783F59-DBE3-4040-A07E-D60C85DDC06B}" type="presParOf" srcId="{FF0A718D-1893-49E0-9C3A-1CC461414D54}" destId="{73C257CF-EA6C-4D69-9BDF-6FAB018EFFEF}" srcOrd="1" destOrd="0" presId="urn:microsoft.com/office/officeart/2005/8/layout/hProcess11"/>
    <dgm:cxn modelId="{8B1F258A-5499-4703-B6DA-6D89341756AB}" type="presParOf" srcId="{73C257CF-EA6C-4D69-9BDF-6FAB018EFFEF}" destId="{DC71D7A6-11E5-4535-A203-8D856E9A61C1}" srcOrd="0" destOrd="0" presId="urn:microsoft.com/office/officeart/2005/8/layout/hProcess11"/>
    <dgm:cxn modelId="{10227C9F-969E-4346-AE4A-D2FED699201F}" type="presParOf" srcId="{DC71D7A6-11E5-4535-A203-8D856E9A61C1}" destId="{279FB387-1CCC-45D4-90A8-5FFC2B551D4A}" srcOrd="0" destOrd="0" presId="urn:microsoft.com/office/officeart/2005/8/layout/hProcess11"/>
    <dgm:cxn modelId="{6086BD2D-74F8-40E3-8B76-8556538AE15C}" type="presParOf" srcId="{DC71D7A6-11E5-4535-A203-8D856E9A61C1}" destId="{79DCE203-6E1F-4931-A64C-7F09022C134D}" srcOrd="1" destOrd="0" presId="urn:microsoft.com/office/officeart/2005/8/layout/hProcess11"/>
    <dgm:cxn modelId="{58386CD1-A153-49B1-ABA5-E6F81EA8D66A}" type="presParOf" srcId="{DC71D7A6-11E5-4535-A203-8D856E9A61C1}" destId="{D0459ACB-4D7B-40D1-BBA7-4810E286BC23}" srcOrd="2" destOrd="0" presId="urn:microsoft.com/office/officeart/2005/8/layout/hProcess11"/>
    <dgm:cxn modelId="{7593A4C5-95CC-42FA-ADDA-AB1A0A2909C7}" type="presParOf" srcId="{73C257CF-EA6C-4D69-9BDF-6FAB018EFFEF}" destId="{AC65F7B0-8C8E-43A7-9EA0-8738680DAE9A}" srcOrd="1" destOrd="0" presId="urn:microsoft.com/office/officeart/2005/8/layout/hProcess11"/>
    <dgm:cxn modelId="{99D7DC02-7EF5-494A-9585-DDC6E2AE6E9A}" type="presParOf" srcId="{73C257CF-EA6C-4D69-9BDF-6FAB018EFFEF}" destId="{31BC2D2E-625F-4431-9C14-18723756B167}" srcOrd="2" destOrd="0" presId="urn:microsoft.com/office/officeart/2005/8/layout/hProcess11"/>
    <dgm:cxn modelId="{0B5DD096-3AA8-4343-989D-3621D61EF65E}" type="presParOf" srcId="{31BC2D2E-625F-4431-9C14-18723756B167}" destId="{DBD6BDC0-C79B-425A-89C2-E92600C59536}" srcOrd="0" destOrd="0" presId="urn:microsoft.com/office/officeart/2005/8/layout/hProcess11"/>
    <dgm:cxn modelId="{9B6C7517-E561-41FA-8C3F-80877A659DAC}" type="presParOf" srcId="{31BC2D2E-625F-4431-9C14-18723756B167}" destId="{77307A46-BAC2-4DFF-A977-F04FAC97704C}" srcOrd="1" destOrd="0" presId="urn:microsoft.com/office/officeart/2005/8/layout/hProcess11"/>
    <dgm:cxn modelId="{35EAEAE4-FAE2-4D33-AEC5-B74D64BBF3A2}" type="presParOf" srcId="{31BC2D2E-625F-4431-9C14-18723756B167}" destId="{5A064941-040C-452B-843D-9E2747573D1A}" srcOrd="2" destOrd="0" presId="urn:microsoft.com/office/officeart/2005/8/layout/hProcess11"/>
    <dgm:cxn modelId="{8F1499DC-2074-4CC3-B001-266C66AB8456}" type="presParOf" srcId="{73C257CF-EA6C-4D69-9BDF-6FAB018EFFEF}" destId="{211D7C24-87BC-440E-98F2-2F3566FD3765}" srcOrd="3" destOrd="0" presId="urn:microsoft.com/office/officeart/2005/8/layout/hProcess11"/>
    <dgm:cxn modelId="{D7C6E8A9-3054-4128-B6A5-F7755EAD3F10}" type="presParOf" srcId="{73C257CF-EA6C-4D69-9BDF-6FAB018EFFEF}" destId="{ECC87918-ECCC-42E4-839D-EFA10D2750D8}" srcOrd="4" destOrd="0" presId="urn:microsoft.com/office/officeart/2005/8/layout/hProcess11"/>
    <dgm:cxn modelId="{07119BC8-9095-4F5B-89E8-6C0194041BD1}" type="presParOf" srcId="{ECC87918-ECCC-42E4-839D-EFA10D2750D8}" destId="{B0E9F254-6239-467A-8DE4-D4F4573B6300}" srcOrd="0" destOrd="0" presId="urn:microsoft.com/office/officeart/2005/8/layout/hProcess11"/>
    <dgm:cxn modelId="{1F976155-3C95-47F6-AE8B-AD914DE56A90}" type="presParOf" srcId="{ECC87918-ECCC-42E4-839D-EFA10D2750D8}" destId="{81C8252D-45B4-48CA-8A87-9E9258A94767}" srcOrd="1" destOrd="0" presId="urn:microsoft.com/office/officeart/2005/8/layout/hProcess11"/>
    <dgm:cxn modelId="{2DB94E16-6AFC-46A6-A0D4-D4DE45CA8A4C}" type="presParOf" srcId="{ECC87918-ECCC-42E4-839D-EFA10D2750D8}" destId="{838D2C31-313A-42AF-88D2-4580523D9232}" srcOrd="2" destOrd="0" presId="urn:microsoft.com/office/officeart/2005/8/layout/hProcess11"/>
    <dgm:cxn modelId="{8198AA37-C584-4CA5-BC83-80413AA9547A}" type="presParOf" srcId="{73C257CF-EA6C-4D69-9BDF-6FAB018EFFEF}" destId="{40D76AA8-D5AD-4F20-A0A2-A2C3D01FD571}" srcOrd="5" destOrd="0" presId="urn:microsoft.com/office/officeart/2005/8/layout/hProcess11"/>
    <dgm:cxn modelId="{90927B53-10B0-47B4-9D71-22C1FE3BC726}" type="presParOf" srcId="{73C257CF-EA6C-4D69-9BDF-6FAB018EFFEF}" destId="{7B004E2F-4BF8-4CA1-B2F9-6EB46A136075}" srcOrd="6" destOrd="0" presId="urn:microsoft.com/office/officeart/2005/8/layout/hProcess11"/>
    <dgm:cxn modelId="{65C2E28E-A9F7-4199-BBB2-86CCB9389B1D}" type="presParOf" srcId="{7B004E2F-4BF8-4CA1-B2F9-6EB46A136075}" destId="{092D3DF7-949E-4D99-8758-AECEC25924E5}" srcOrd="0" destOrd="0" presId="urn:microsoft.com/office/officeart/2005/8/layout/hProcess11"/>
    <dgm:cxn modelId="{1035E552-4359-42D2-B4D0-CB7CE2CB5433}" type="presParOf" srcId="{7B004E2F-4BF8-4CA1-B2F9-6EB46A136075}" destId="{E1E94882-D7F0-4E49-A0C3-A7D58F8FC4F4}" srcOrd="1" destOrd="0" presId="urn:microsoft.com/office/officeart/2005/8/layout/hProcess11"/>
    <dgm:cxn modelId="{C1A59306-AD56-42B8-9EC3-D43AAA894111}" type="presParOf" srcId="{7B004E2F-4BF8-4CA1-B2F9-6EB46A136075}" destId="{36B8F18A-0096-41BD-B1F4-649F810D0321}" srcOrd="2" destOrd="0" presId="urn:microsoft.com/office/officeart/2005/8/layout/hProcess11"/>
    <dgm:cxn modelId="{810D2AA7-50CF-4DAF-9F92-A29E5EC34725}" type="presParOf" srcId="{73C257CF-EA6C-4D69-9BDF-6FAB018EFFEF}" destId="{BBD54FA1-8A6A-4FF7-9483-855320117280}" srcOrd="7" destOrd="0" presId="urn:microsoft.com/office/officeart/2005/8/layout/hProcess11"/>
    <dgm:cxn modelId="{2E6A90B5-083C-4835-AEA5-22FFA7048BD6}" type="presParOf" srcId="{73C257CF-EA6C-4D69-9BDF-6FAB018EFFEF}" destId="{34B849B4-1C59-4575-922C-4FC098FA8A4B}" srcOrd="8" destOrd="0" presId="urn:microsoft.com/office/officeart/2005/8/layout/hProcess11"/>
    <dgm:cxn modelId="{904EA455-EF59-4664-AB9D-3AF6F10A4011}" type="presParOf" srcId="{34B849B4-1C59-4575-922C-4FC098FA8A4B}" destId="{3C6E918C-7429-4D03-883C-C8936944C3C0}" srcOrd="0" destOrd="0" presId="urn:microsoft.com/office/officeart/2005/8/layout/hProcess11"/>
    <dgm:cxn modelId="{CFB91A2C-5C0C-4859-9332-FA7154AEF955}" type="presParOf" srcId="{34B849B4-1C59-4575-922C-4FC098FA8A4B}" destId="{77370D2A-F775-49D1-B16F-6DD1B1BB6AB0}" srcOrd="1" destOrd="0" presId="urn:microsoft.com/office/officeart/2005/8/layout/hProcess11"/>
    <dgm:cxn modelId="{D76C80FA-BA2E-4F54-AFB1-8D3F76A139C0}" type="presParOf" srcId="{34B849B4-1C59-4575-922C-4FC098FA8A4B}" destId="{62B386C2-DD5F-4375-A34F-7D7B1CD21576}" srcOrd="2" destOrd="0" presId="urn:microsoft.com/office/officeart/2005/8/layout/hProcess11"/>
    <dgm:cxn modelId="{8FC9ED7A-0579-4689-9D41-B678588AF2DE}" type="presParOf" srcId="{73C257CF-EA6C-4D69-9BDF-6FAB018EFFEF}" destId="{2DF7A7DE-FE7E-4867-B091-2BC44709B562}" srcOrd="9" destOrd="0" presId="urn:microsoft.com/office/officeart/2005/8/layout/hProcess11"/>
    <dgm:cxn modelId="{E48F7682-BDDC-4388-BB5D-FF9BA186D164}" type="presParOf" srcId="{73C257CF-EA6C-4D69-9BDF-6FAB018EFFEF}" destId="{81A010FA-8A99-46C7-8260-15823CF164A0}" srcOrd="10" destOrd="0" presId="urn:microsoft.com/office/officeart/2005/8/layout/hProcess11"/>
    <dgm:cxn modelId="{44D7AEA1-512A-4D66-BC8E-9272BC2230BA}" type="presParOf" srcId="{81A010FA-8A99-46C7-8260-15823CF164A0}" destId="{82AB53A2-8362-4978-86B3-0D34C38B296F}" srcOrd="0" destOrd="0" presId="urn:microsoft.com/office/officeart/2005/8/layout/hProcess11"/>
    <dgm:cxn modelId="{B99F5C32-A5FC-499B-83F4-77D0E969B404}" type="presParOf" srcId="{81A010FA-8A99-46C7-8260-15823CF164A0}" destId="{2450C824-B952-4771-A05A-FB19ED708A34}" srcOrd="1" destOrd="0" presId="urn:microsoft.com/office/officeart/2005/8/layout/hProcess11"/>
    <dgm:cxn modelId="{A5BB85CB-9325-4224-B881-4096D138686D}" type="presParOf" srcId="{81A010FA-8A99-46C7-8260-15823CF164A0}" destId="{919C2DD7-F55E-483A-9DA4-00435E3FC24E}" srcOrd="2" destOrd="0" presId="urn:microsoft.com/office/officeart/2005/8/layout/hProcess11"/>
    <dgm:cxn modelId="{CF9BA929-3050-42F2-9BC9-BAB8C8B2E357}" type="presParOf" srcId="{73C257CF-EA6C-4D69-9BDF-6FAB018EFFEF}" destId="{91569774-5B07-41F6-81B3-4727F9857FCC}" srcOrd="11" destOrd="0" presId="urn:microsoft.com/office/officeart/2005/8/layout/hProcess11"/>
    <dgm:cxn modelId="{0D612AFE-96D8-4308-82D1-0CCB89A6D50B}" type="presParOf" srcId="{73C257CF-EA6C-4D69-9BDF-6FAB018EFFEF}" destId="{83EDDF08-1646-4076-8AE3-10854391D752}" srcOrd="12" destOrd="0" presId="urn:microsoft.com/office/officeart/2005/8/layout/hProcess11"/>
    <dgm:cxn modelId="{1846F461-F913-45EC-B632-609A6545FA95}" type="presParOf" srcId="{83EDDF08-1646-4076-8AE3-10854391D752}" destId="{B1D1303B-1448-4981-894A-453C72DDA8A6}" srcOrd="0" destOrd="0" presId="urn:microsoft.com/office/officeart/2005/8/layout/hProcess11"/>
    <dgm:cxn modelId="{78232445-0B86-40F7-983D-73262B6C9C7B}" type="presParOf" srcId="{83EDDF08-1646-4076-8AE3-10854391D752}" destId="{4E1A32CE-92C7-47A6-9B92-21ECC8EE741B}" srcOrd="1" destOrd="0" presId="urn:microsoft.com/office/officeart/2005/8/layout/hProcess11"/>
    <dgm:cxn modelId="{D4E37671-235B-4311-91EF-4F8904B4753E}" type="presParOf" srcId="{83EDDF08-1646-4076-8AE3-10854391D752}" destId="{E5A493B9-35E9-46E6-A319-8A87364F67E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C27F6-49B1-4193-B7C1-AEB2633DC301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BB22E-BF65-4F9B-B593-91DBB0210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45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45" tIns="46573" rIns="93145" bIns="46573" rtlCol="0"/>
          <a:lstStyle>
            <a:lvl1pPr algn="r">
              <a:defRPr sz="1200"/>
            </a:lvl1pPr>
          </a:lstStyle>
          <a:p>
            <a:fld id="{DEC7D4E5-1945-4AA1-98D1-316A9BBEBE3D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5" tIns="46573" rIns="93145" bIns="465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45" tIns="46573" rIns="93145" bIns="4657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45" tIns="46573" rIns="93145" bIns="46573" rtlCol="0" anchor="b"/>
          <a:lstStyle>
            <a:lvl1pPr algn="r">
              <a:defRPr sz="1200"/>
            </a:lvl1pPr>
          </a:lstStyle>
          <a:p>
            <a:fld id="{FFFA260E-A683-4FFF-BD90-B1F36AE95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5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00" indent="-1714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9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46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27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2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88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7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indent="-1714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97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1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7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9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70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7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9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82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3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A260E-A683-4FFF-BD90-B1F36AE959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8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306A-03EF-45FB-8036-3F93F2BEC81B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69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4159-98A3-412A-AAB2-07C8829A4FD6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21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DF030-FE52-4ED0-819B-259D9521B80A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8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5A60-6140-416D-A2FD-4F263D5A2112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5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79F0D-6F0E-4454-BEC5-B2FEB531A998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56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4D18C-3BDF-4165-9CCE-8BFFC0FDD489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63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8300-3AFF-4894-9F95-6C783124C41A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86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2C73-EC22-4F67-BA4B-34BEA7A32754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4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6FE89-7AFD-4C22-ABA7-4824BAE4959F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C70BAF4-C706-4A3D-9D8B-9B0B9B1DC5AF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7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E1F4-D6D1-4540-9C0D-D131BD74B425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6EBA7F4-4292-476D-94FA-CFE57D6D55D3}" type="datetime1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99F9C47-7D92-471E-B5BE-2CF3F590B51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12569" y="6099917"/>
            <a:ext cx="665419" cy="6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0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garland@alamedaca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mailto:shenry@alamedaca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body of water&#10;&#10;Description automatically generated">
            <a:extLst>
              <a:ext uri="{FF2B5EF4-FFF2-40B4-BE49-F238E27FC236}">
                <a16:creationId xmlns="" xmlns:a16="http://schemas.microsoft.com/office/drawing/2014/main" id="{D6E1B433-EA35-4FA6-AF0C-A6D49C4899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20" y="-69666"/>
            <a:ext cx="12839158" cy="7222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6F6198-5720-4A63-AB20-211F84058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70229"/>
            <a:ext cx="10058400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the Bay</a:t>
            </a:r>
            <a:b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Protecting Alameda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79A0D7-820B-4B1F-87DC-6C523C9355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Water Quality &amp; Flood Protection Initiative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F54A499-EC4F-4BB8-9187-39352838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EC41743-E363-4A44-B2E2-82593FE9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586" y="4723168"/>
            <a:ext cx="1203159" cy="12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83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205E4F-29B3-439C-8401-4AD54251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7BF454-C2AC-456D-8959-51D7E5B3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3197"/>
            <a:ext cx="4259555" cy="402336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Fund is </a:t>
            </a:r>
            <a:r>
              <a:rPr lang="en-US" sz="3200" b="1" dirty="0">
                <a:solidFill>
                  <a:schemeClr val="tx1"/>
                </a:solidFill>
              </a:rPr>
              <a:t>unsustainable</a:t>
            </a:r>
            <a:endParaRPr lang="en-US" sz="3200" dirty="0">
              <a:solidFill>
                <a:schemeClr val="tx1"/>
              </a:solidFill>
            </a:endParaRPr>
          </a:p>
          <a:p>
            <a:pPr lvl="1"/>
            <a:r>
              <a:rPr lang="en-US" sz="2400" b="1" dirty="0">
                <a:solidFill>
                  <a:srgbClr val="C00000"/>
                </a:solidFill>
              </a:rPr>
              <a:t>$1M/year deficit</a:t>
            </a:r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Fund balance depleted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$30M+ in capital needs</a:t>
            </a:r>
          </a:p>
          <a:p>
            <a:pPr lvl="1"/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0502A1-6C82-403D-A526-D17B0489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E0B593-37B2-4C30-9422-F25596B99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71" y="4328894"/>
            <a:ext cx="1718614" cy="1488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A07450-532F-4E76-829A-DC7C2957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73198"/>
            <a:ext cx="1964259" cy="2199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634ADF-6921-4BC5-BE17-3AAF25F02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421" y="1799715"/>
            <a:ext cx="1964259" cy="2529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17C62E-844A-4825-A849-5B141E914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167" y="1983459"/>
            <a:ext cx="1977390" cy="1671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8EA7A78-7A88-4B41-B57E-2D2EA0C34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095" y="4652067"/>
            <a:ext cx="2558625" cy="162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BB9DD7-D94A-4B7C-9A00-BFA36BDF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930807"/>
          </a:xfrm>
        </p:spPr>
        <p:txBody>
          <a:bodyPr>
            <a:normAutofit/>
          </a:bodyPr>
          <a:lstStyle/>
          <a:p>
            <a:r>
              <a:rPr lang="en-US" b="1" dirty="0"/>
              <a:t>The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055979-DFE8-4548-9761-FC12B066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248" y="2311648"/>
            <a:ext cx="4108908" cy="3670180"/>
          </a:xfrm>
        </p:spPr>
        <p:txBody>
          <a:bodyPr>
            <a:normAutofit/>
          </a:bodyPr>
          <a:lstStyle/>
          <a:p>
            <a:pPr fontAlgn="ctr"/>
            <a:r>
              <a:rPr lang="en-US" sz="3600" b="1" dirty="0"/>
              <a:t>~$5.5M/year</a:t>
            </a:r>
          </a:p>
          <a:p>
            <a:pPr lvl="1" fontAlgn="ctr"/>
            <a:r>
              <a:rPr lang="en-US" sz="2800" dirty="0">
                <a:solidFill>
                  <a:srgbClr val="70AC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$1.5M Water Quality 28%</a:t>
            </a:r>
          </a:p>
          <a:p>
            <a:pPr lvl="1" fontAlgn="ct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$3.1M O&amp;M 56%</a:t>
            </a:r>
          </a:p>
          <a:p>
            <a:pPr lvl="1" fontAlgn="ctr"/>
            <a:r>
              <a:rPr lang="en-US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$450k Capital 8%</a:t>
            </a:r>
          </a:p>
          <a:p>
            <a:pPr lvl="1" fontAlgn="ctr"/>
            <a:r>
              <a:rPr lang="en-US" sz="28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$450k Coastal Flooding &amp; Sea Level Rise 8%</a:t>
            </a:r>
          </a:p>
          <a:p>
            <a:pPr marL="0" indent="0" fontAlgn="ctr">
              <a:buNone/>
            </a:pP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9B0DEC-441D-41F5-9827-992DB46A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DA8649-D201-4237-8244-18E4C73D3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5" y="742167"/>
            <a:ext cx="6816564" cy="53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44E14A-AA06-435E-9B96-80D11057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4" y="584140"/>
            <a:ext cx="5839245" cy="101781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Meeting the</a:t>
            </a:r>
            <a:r>
              <a:rPr lang="en-US" b="1" dirty="0">
                <a:solidFill>
                  <a:srgbClr val="0070C0"/>
                </a:solidFill>
              </a:rPr>
              <a:t> Challenge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DDEB2744-F09C-48FA-842B-AEA908A6B6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255347"/>
              </p:ext>
            </p:extLst>
          </p:nvPr>
        </p:nvGraphicFramePr>
        <p:xfrm>
          <a:off x="799550" y="1606863"/>
          <a:ext cx="568013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A6C1951-3D9D-456D-8066-2782B225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A856136-F837-4DBF-A840-104FC8FA1E9A}"/>
              </a:ext>
            </a:extLst>
          </p:cNvPr>
          <p:cNvSpPr txBox="1">
            <a:spLocks/>
          </p:cNvSpPr>
          <p:nvPr/>
        </p:nvSpPr>
        <p:spPr>
          <a:xfrm>
            <a:off x="7259304" y="2289813"/>
            <a:ext cx="4164897" cy="10994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Example Rates for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Family Residential </a:t>
            </a:r>
            <a:r>
              <a:rPr lang="en-US" dirty="0"/>
              <a:t>in  2020/2021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7B6EA083-FF1B-47D1-9517-6E104B1FB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576583"/>
              </p:ext>
            </p:extLst>
          </p:nvPr>
        </p:nvGraphicFramePr>
        <p:xfrm>
          <a:off x="6688898" y="3592573"/>
          <a:ext cx="5305708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8071">
                  <a:extLst>
                    <a:ext uri="{9D8B030D-6E8A-4147-A177-3AD203B41FA5}">
                      <a16:colId xmlns="" xmlns:a16="http://schemas.microsoft.com/office/drawing/2014/main" val="989180708"/>
                    </a:ext>
                  </a:extLst>
                </a:gridCol>
                <a:gridCol w="1903956">
                  <a:extLst>
                    <a:ext uri="{9D8B030D-6E8A-4147-A177-3AD203B41FA5}">
                      <a16:colId xmlns="" xmlns:a16="http://schemas.microsoft.com/office/drawing/2014/main" val="586914141"/>
                    </a:ext>
                  </a:extLst>
                </a:gridCol>
                <a:gridCol w="1923681">
                  <a:extLst>
                    <a:ext uri="{9D8B030D-6E8A-4147-A177-3AD203B41FA5}">
                      <a16:colId xmlns="" xmlns:a16="http://schemas.microsoft.com/office/drawing/2014/main" val="3720741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Month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Year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445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Proposed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$6.50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$78.00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3572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$4.67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$56.00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32830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$11.17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$134.00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56513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8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AF0F60-B5DD-4519-90FC-5629427C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1432"/>
          </a:xfrm>
        </p:spPr>
        <p:txBody>
          <a:bodyPr/>
          <a:lstStyle/>
          <a:p>
            <a:r>
              <a:rPr lang="en-US" b="1" dirty="0"/>
              <a:t>Storm Drain Fee Context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49CF180-9892-4300-8D34-18F14376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D69BCF-5F5B-4B0B-9CFE-403EE9E9F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908" y="1275587"/>
            <a:ext cx="9493572" cy="502500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B3A2B182-3F20-4287-AF60-DC252321E033}"/>
              </a:ext>
            </a:extLst>
          </p:cNvPr>
          <p:cNvSpPr/>
          <p:nvPr/>
        </p:nvSpPr>
        <p:spPr>
          <a:xfrm>
            <a:off x="7157543" y="1054765"/>
            <a:ext cx="1517377" cy="600414"/>
          </a:xfrm>
          <a:prstGeom prst="wedgeRoundRectCallout">
            <a:avLst>
              <a:gd name="adj1" fmla="val -148895"/>
              <a:gd name="adj2" fmla="val 601142"/>
              <a:gd name="adj3" fmla="val 16667"/>
            </a:avLst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&amp; Sewer Bills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06532D68-906F-4469-ABDA-0D0E76BA6209}"/>
              </a:ext>
            </a:extLst>
          </p:cNvPr>
          <p:cNvSpPr/>
          <p:nvPr/>
        </p:nvSpPr>
        <p:spPr>
          <a:xfrm>
            <a:off x="7157543" y="1054765"/>
            <a:ext cx="1517377" cy="600414"/>
          </a:xfrm>
          <a:prstGeom prst="wedgeRoundRectCallout">
            <a:avLst>
              <a:gd name="adj1" fmla="val -99368"/>
              <a:gd name="adj2" fmla="val 521889"/>
              <a:gd name="adj3" fmla="val 16667"/>
            </a:avLst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&amp; Sewer Bills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78058648-3A07-4AEC-BCE7-F7AB8179BC15}"/>
              </a:ext>
            </a:extLst>
          </p:cNvPr>
          <p:cNvSpPr/>
          <p:nvPr/>
        </p:nvSpPr>
        <p:spPr>
          <a:xfrm>
            <a:off x="1323905" y="1576471"/>
            <a:ext cx="1754591" cy="600414"/>
          </a:xfrm>
          <a:prstGeom prst="wedgeRoundRectCallout">
            <a:avLst>
              <a:gd name="adj1" fmla="val 98510"/>
              <a:gd name="adj2" fmla="val 415442"/>
              <a:gd name="adj3" fmla="val 16667"/>
            </a:avLst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PG&amp;E and Comcast Bills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86E9FD9C-EDE6-449B-B3A3-38990891D705}"/>
              </a:ext>
            </a:extLst>
          </p:cNvPr>
          <p:cNvSpPr/>
          <p:nvPr/>
        </p:nvSpPr>
        <p:spPr>
          <a:xfrm>
            <a:off x="743399" y="4932056"/>
            <a:ext cx="2097883" cy="852034"/>
          </a:xfrm>
          <a:prstGeom prst="wedgeRoundRectCallout">
            <a:avLst>
              <a:gd name="adj1" fmla="val 116377"/>
              <a:gd name="adj2" fmla="val 15441"/>
              <a:gd name="adj3" fmla="val 16667"/>
            </a:avLst>
          </a:prstGeom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Storm Drain Bill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38A9141-BED4-455A-84AF-4B0CA7C0F1AB}"/>
              </a:ext>
            </a:extLst>
          </p:cNvPr>
          <p:cNvSpPr/>
          <p:nvPr/>
        </p:nvSpPr>
        <p:spPr>
          <a:xfrm>
            <a:off x="7751125" y="4289698"/>
            <a:ext cx="2942355" cy="1834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3F6FB4-47D1-4D31-B225-827C196921C4}"/>
              </a:ext>
            </a:extLst>
          </p:cNvPr>
          <p:cNvSpPr txBox="1"/>
          <p:nvPr/>
        </p:nvSpPr>
        <p:spPr>
          <a:xfrm>
            <a:off x="7916232" y="4165148"/>
            <a:ext cx="3532369" cy="2031325"/>
          </a:xfrm>
          <a:prstGeom prst="rect">
            <a:avLst/>
          </a:prstGeom>
          <a:gradFill>
            <a:gsLst>
              <a:gs pos="100000">
                <a:srgbClr val="FFFF00"/>
              </a:gs>
              <a:gs pos="100000">
                <a:schemeClr val="accent2">
                  <a:tint val="90000"/>
                  <a:alpha val="100000"/>
                  <a:satMod val="180000"/>
                </a:schemeClr>
              </a:gs>
            </a:gsLst>
            <a:path path="circle">
              <a:fillToRect l="100000" t="100000" r="100000" b="100000"/>
            </a:path>
          </a:gra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u="sng" dirty="0"/>
              <a:t>Average Monthly Bills</a:t>
            </a:r>
          </a:p>
          <a:p>
            <a:r>
              <a:rPr lang="en-US" dirty="0"/>
              <a:t>$150 – Comcast </a:t>
            </a:r>
          </a:p>
          <a:p>
            <a:r>
              <a:rPr lang="en-US" dirty="0"/>
              <a:t>$150 – PG&amp;E</a:t>
            </a:r>
          </a:p>
          <a:p>
            <a:r>
              <a:rPr lang="en-US" dirty="0"/>
              <a:t>$60 – Water (winter)</a:t>
            </a:r>
          </a:p>
          <a:p>
            <a:r>
              <a:rPr lang="en-US" dirty="0"/>
              <a:t>$24 – Sewer</a:t>
            </a:r>
          </a:p>
          <a:p>
            <a:r>
              <a:rPr lang="en-US" dirty="0"/>
              <a:t>$4.6 – Current Storm Drain </a:t>
            </a:r>
          </a:p>
          <a:p>
            <a:r>
              <a:rPr lang="en-US" dirty="0"/>
              <a:t>$6.5 – Proposed </a:t>
            </a:r>
            <a:r>
              <a:rPr lang="en-US" dirty="0" err="1"/>
              <a:t>Add’l</a:t>
            </a:r>
            <a:r>
              <a:rPr lang="en-US" dirty="0"/>
              <a:t> Storm Drain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6CEB99-B02E-4225-8899-88EDD5A1D7B6}"/>
              </a:ext>
            </a:extLst>
          </p:cNvPr>
          <p:cNvSpPr/>
          <p:nvPr/>
        </p:nvSpPr>
        <p:spPr>
          <a:xfrm>
            <a:off x="4960307" y="5861633"/>
            <a:ext cx="1227550" cy="36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4FC065D-619D-4569-8D91-0A62D8F04D47}"/>
              </a:ext>
            </a:extLst>
          </p:cNvPr>
          <p:cNvSpPr txBox="1"/>
          <p:nvPr/>
        </p:nvSpPr>
        <p:spPr>
          <a:xfrm>
            <a:off x="4781055" y="5796761"/>
            <a:ext cx="15860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alpha val="82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Drain</a:t>
            </a:r>
          </a:p>
        </p:txBody>
      </p:sp>
      <p:sp>
        <p:nvSpPr>
          <p:cNvPr id="14" name="Plus Sign 13">
            <a:extLst>
              <a:ext uri="{FF2B5EF4-FFF2-40B4-BE49-F238E27FC236}">
                <a16:creationId xmlns="" xmlns:a16="http://schemas.microsoft.com/office/drawing/2014/main" id="{056D00C1-319C-4E5B-B793-2700C7A5DA10}"/>
              </a:ext>
            </a:extLst>
          </p:cNvPr>
          <p:cNvSpPr/>
          <p:nvPr/>
        </p:nvSpPr>
        <p:spPr>
          <a:xfrm>
            <a:off x="8459836" y="5784090"/>
            <a:ext cx="284467" cy="228403"/>
          </a:xfrm>
          <a:prstGeom prst="mathPl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A747CA-17D6-4D51-9AAD-7594A3EAE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 218 Requirements &amp;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FEF755-ECC5-448E-A282-6BF7A283B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429" y="2353062"/>
            <a:ext cx="3392713" cy="2959168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200025" lvl="1" indent="0" algn="ctr">
              <a:lnSpc>
                <a:spcPct val="170000"/>
              </a:lnSpc>
              <a:buClr>
                <a:srgbClr val="008000"/>
              </a:buClr>
              <a:buNone/>
            </a:pPr>
            <a:r>
              <a:rPr lang="en-US" sz="2000" b="1" dirty="0">
                <a:solidFill>
                  <a:schemeClr val="bg1"/>
                </a:solidFill>
              </a:rPr>
              <a:t>Prop 218 Key Requirement</a:t>
            </a:r>
          </a:p>
          <a:p>
            <a:pPr marL="457200" lvl="1" indent="-257175">
              <a:lnSpc>
                <a:spcPct val="1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Vote of Property owners</a:t>
            </a:r>
          </a:p>
          <a:p>
            <a:pPr marL="457200" lvl="1" indent="-257175">
              <a:lnSpc>
                <a:spcPct val="12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Requires 50% + 1 majority to approve</a:t>
            </a:r>
          </a:p>
          <a:p>
            <a:pPr marL="457200" lvl="1" indent="-257175">
              <a:lnSpc>
                <a:spcPct val="17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One parcel = One vote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11CAB8A-5743-47DD-8C0F-C4E9B3C9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="" xmlns:a16="http://schemas.microsoft.com/office/drawing/2014/main" id="{79678171-D100-4573-A63F-5A096934E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017096"/>
              </p:ext>
            </p:extLst>
          </p:nvPr>
        </p:nvGraphicFramePr>
        <p:xfrm>
          <a:off x="3983815" y="2177848"/>
          <a:ext cx="8128000" cy="384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97AA101-E468-4A30-BFF6-EBED1A9AC856}"/>
              </a:ext>
            </a:extLst>
          </p:cNvPr>
          <p:cNvSpPr txBox="1"/>
          <p:nvPr/>
        </p:nvSpPr>
        <p:spPr>
          <a:xfrm>
            <a:off x="6096000" y="2279078"/>
            <a:ext cx="308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Prop 218 Timeline</a:t>
            </a:r>
          </a:p>
        </p:txBody>
      </p:sp>
    </p:spTree>
    <p:extLst>
      <p:ext uri="{BB962C8B-B14F-4D97-AF65-F5344CB8AC3E}">
        <p14:creationId xmlns:p14="http://schemas.microsoft.com/office/powerpoint/2010/main" val="2132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FD2DAB-1D3D-4D2A-AA05-EF8CD5E5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71F86AAC-F5AC-44DA-A6B6-B2ABB052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F6F662-2819-4EA4-B567-2A8AC1E998DE}"/>
              </a:ext>
            </a:extLst>
          </p:cNvPr>
          <p:cNvSpPr txBox="1"/>
          <p:nvPr/>
        </p:nvSpPr>
        <p:spPr>
          <a:xfrm>
            <a:off x="304135" y="4795497"/>
            <a:ext cx="3697694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Trash Clean-Up</a:t>
            </a:r>
          </a:p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Pollution</a:t>
            </a:r>
            <a:endParaRPr lang="en-US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4BDA5B8-8B98-4498-95B6-85A2F890D708}"/>
              </a:ext>
            </a:extLst>
          </p:cNvPr>
          <p:cNvSpPr txBox="1"/>
          <p:nvPr/>
        </p:nvSpPr>
        <p:spPr>
          <a:xfrm>
            <a:off x="4339175" y="4795497"/>
            <a:ext cx="3428345" cy="15696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Response</a:t>
            </a:r>
          </a:p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Street Sweeping</a:t>
            </a:r>
          </a:p>
          <a:p>
            <a:pPr algn="ctr"/>
            <a:endParaRPr lang="en-US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2C8A2EA-A766-4046-AEF2-22FEDD6476BF}"/>
              </a:ext>
            </a:extLst>
          </p:cNvPr>
          <p:cNvGrpSpPr/>
          <p:nvPr/>
        </p:nvGrpSpPr>
        <p:grpSpPr>
          <a:xfrm>
            <a:off x="1064494" y="2032195"/>
            <a:ext cx="2279410" cy="611383"/>
            <a:chOff x="94914" y="1299697"/>
            <a:chExt cx="2279410" cy="61138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8E53EEA-E63A-44BE-87A3-9D9B4DDECE7C}"/>
                </a:ext>
              </a:extLst>
            </p:cNvPr>
            <p:cNvSpPr/>
            <p:nvPr/>
          </p:nvSpPr>
          <p:spPr>
            <a:xfrm>
              <a:off x="94914" y="1299697"/>
              <a:ext cx="2279410" cy="467271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6661CD5-9854-4794-A4DC-3B472F2CF2B3}"/>
                </a:ext>
              </a:extLst>
            </p:cNvPr>
            <p:cNvSpPr txBox="1"/>
            <p:nvPr/>
          </p:nvSpPr>
          <p:spPr>
            <a:xfrm>
              <a:off x="94914" y="1443809"/>
              <a:ext cx="2279410" cy="4672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/>
                  </a:solidFill>
                </a:rPr>
                <a:t>Protecting the Bay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33C745C-41D1-481B-8D36-9950A23548B9}"/>
              </a:ext>
            </a:extLst>
          </p:cNvPr>
          <p:cNvGrpSpPr/>
          <p:nvPr/>
        </p:nvGrpSpPr>
        <p:grpSpPr>
          <a:xfrm>
            <a:off x="4339175" y="2162080"/>
            <a:ext cx="3697694" cy="497369"/>
            <a:chOff x="3809717" y="1536959"/>
            <a:chExt cx="4037189" cy="49736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099F7AD-823F-42F9-97F7-4486BF486541}"/>
                </a:ext>
              </a:extLst>
            </p:cNvPr>
            <p:cNvSpPr/>
            <p:nvPr/>
          </p:nvSpPr>
          <p:spPr>
            <a:xfrm>
              <a:off x="3809717" y="1536959"/>
              <a:ext cx="3901440" cy="37099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C2DB00E-451F-4699-BF62-11229C17232B}"/>
                </a:ext>
              </a:extLst>
            </p:cNvPr>
            <p:cNvSpPr txBox="1"/>
            <p:nvPr/>
          </p:nvSpPr>
          <p:spPr>
            <a:xfrm>
              <a:off x="3945466" y="1663334"/>
              <a:ext cx="3901440" cy="3709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solidFill>
                    <a:schemeClr val="tx2"/>
                  </a:solidFill>
                </a:rPr>
                <a:t>Sustainable Storm Drains</a:t>
              </a:r>
              <a:endParaRPr lang="en-US" sz="2800" kern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1BC524F-88D6-44DD-8F7A-78B880FC16FA}"/>
              </a:ext>
            </a:extLst>
          </p:cNvPr>
          <p:cNvGrpSpPr/>
          <p:nvPr/>
        </p:nvGrpSpPr>
        <p:grpSpPr>
          <a:xfrm>
            <a:off x="8433196" y="1905268"/>
            <a:ext cx="2934524" cy="922806"/>
            <a:chOff x="4226649" y="-6973"/>
            <a:chExt cx="3773019" cy="92280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D957B13-5D23-411D-AD5D-E4C978E68B1C}"/>
                </a:ext>
              </a:extLst>
            </p:cNvPr>
            <p:cNvSpPr/>
            <p:nvPr/>
          </p:nvSpPr>
          <p:spPr>
            <a:xfrm>
              <a:off x="4226649" y="149459"/>
              <a:ext cx="3427734" cy="76637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B95D338-2DCA-4EB8-8A91-AFEDD5F4AE1C}"/>
                </a:ext>
              </a:extLst>
            </p:cNvPr>
            <p:cNvSpPr txBox="1"/>
            <p:nvPr/>
          </p:nvSpPr>
          <p:spPr>
            <a:xfrm>
              <a:off x="4571934" y="-6973"/>
              <a:ext cx="3427734" cy="766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chemeClr val="tx2"/>
                  </a:solidFill>
                </a:rPr>
                <a:t>Protecting Property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6CB5E-974F-4731-80E3-9D9C002AF5C2}"/>
              </a:ext>
            </a:extLst>
          </p:cNvPr>
          <p:cNvSpPr txBox="1"/>
          <p:nvPr/>
        </p:nvSpPr>
        <p:spPr>
          <a:xfrm>
            <a:off x="8352330" y="4807111"/>
            <a:ext cx="3367615" cy="20621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Reduced Flooding</a:t>
            </a:r>
          </a:p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from Sea Level Rise</a:t>
            </a:r>
          </a:p>
          <a:p>
            <a:pPr algn="ctr"/>
            <a:endParaRPr lang="en-US" sz="32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F3FF8A3-8EE8-4000-89E7-7D06E62F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33" y="2752796"/>
            <a:ext cx="2829880" cy="2122410"/>
          </a:xfrm>
          <a:prstGeom prst="flowChartConnector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41A59F3-0D6A-4BAE-8420-60AE830B5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861"/>
          <a:stretch/>
        </p:blipFill>
        <p:spPr>
          <a:xfrm>
            <a:off x="759064" y="2735211"/>
            <a:ext cx="2854237" cy="2095003"/>
          </a:xfrm>
          <a:prstGeom prst="flowChartConnector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8BF6F7F-5D75-49AC-92FB-9805ED704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445" y="2752796"/>
            <a:ext cx="2849839" cy="2137379"/>
          </a:xfrm>
          <a:prstGeom prst="flowChartConnector">
            <a:avLst/>
          </a:prstGeom>
        </p:spPr>
      </p:pic>
      <p:pic>
        <p:nvPicPr>
          <p:cNvPr id="6" name="Picture 5" descr="A picture containing building, ground, wall, sitting&#10;&#10;Description automatically generated">
            <a:extLst>
              <a:ext uri="{FF2B5EF4-FFF2-40B4-BE49-F238E27FC236}">
                <a16:creationId xmlns="" xmlns:a16="http://schemas.microsoft.com/office/drawing/2014/main" id="{4A7FE1AA-4BEC-4218-B438-529DDC3051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5" y="2707804"/>
            <a:ext cx="2954674" cy="21224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463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4B27B5-7DAC-4A8C-98F7-69D6AB725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Happens if We Don’t Take 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D911EC-7F43-492E-B2E5-EC41DEE74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Fund depleted = Reduced level of service</a:t>
            </a:r>
          </a:p>
          <a:p>
            <a:pPr lvl="1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Reactive program</a:t>
            </a:r>
          </a:p>
          <a:p>
            <a:pPr lvl="1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Longer response times</a:t>
            </a:r>
          </a:p>
          <a:p>
            <a:pPr lvl="1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Reduced storm drain maintenance </a:t>
            </a:r>
          </a:p>
          <a:p>
            <a:pPr lvl="1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Less street sweeping</a:t>
            </a:r>
          </a:p>
          <a:p>
            <a:pPr lvl="1"/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No stormwater capital projects</a:t>
            </a:r>
          </a:p>
          <a:p>
            <a:r>
              <a:rPr lang="en-US" dirty="0">
                <a:solidFill>
                  <a:schemeClr val="tx1"/>
                </a:solidFill>
              </a:rPr>
              <a:t>Risk of catastrophic failure increases </a:t>
            </a:r>
          </a:p>
          <a:p>
            <a:r>
              <a:rPr lang="en-US" dirty="0">
                <a:solidFill>
                  <a:schemeClr val="tx1"/>
                </a:solidFill>
              </a:rPr>
              <a:t>Inability to adapt to climate change &amp; sea level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547010-0296-4E33-8F47-2B17D1F9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="" xmlns:a16="http://schemas.microsoft.com/office/drawing/2014/main" id="{76490124-AAC9-4166-B15C-C4B4A02E4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13" y="2027048"/>
            <a:ext cx="4880975" cy="3660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4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9C77FA-968F-4FE6-A3DC-C747BE9B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10513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D97FD6-A172-4CC0-BB92-B8FDA0FBF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72" y="3113314"/>
            <a:ext cx="4472371" cy="3227850"/>
          </a:xfrm>
        </p:spPr>
        <p:txBody>
          <a:bodyPr>
            <a:normAutofit fontScale="70000" lnSpcReduction="20000"/>
          </a:bodyPr>
          <a:lstStyle/>
          <a:p>
            <a:pPr marL="201168" lvl="1" indent="0">
              <a:buNone/>
            </a:pPr>
            <a:r>
              <a:rPr lang="en-US" sz="4600" dirty="0">
                <a:solidFill>
                  <a:schemeClr val="tx1"/>
                </a:solidFill>
              </a:rPr>
              <a:t>Later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Outreach Aug-Sept 2019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Community Meetings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August 28, 2019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September 10, 2019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Public Hearing Oct. 1, 2019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Balloting Oct-Nov, 2019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/>
              <a:t>Liam Garland, PW Director, </a:t>
            </a:r>
            <a:r>
              <a:rPr lang="en-US" dirty="0">
                <a:hlinkClick r:id="rId3"/>
              </a:rPr>
              <a:t>lgarland@alamedaca.gov</a:t>
            </a: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/>
              <a:t>Sarah Henry, PIO, </a:t>
            </a:r>
            <a:r>
              <a:rPr lang="en-US" dirty="0">
                <a:hlinkClick r:id="rId4"/>
              </a:rPr>
              <a:t>shenry@alamedaca.gov</a:t>
            </a: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/>
              <a:t>alamedaca.gov/</a:t>
            </a:r>
            <a:r>
              <a:rPr lang="en-US" dirty="0" err="1"/>
              <a:t>cleanwater</a:t>
            </a:r>
            <a:endParaRPr lang="en-US" dirty="0"/>
          </a:p>
          <a:p>
            <a:pPr marL="201168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3E69FE-123D-4C8D-8CFD-E1F8751E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9742" y="6459785"/>
            <a:ext cx="6027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9954A3-9DFD-4C44-94BA-B95130A3BA1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FBD6A0C-45EE-4F32-970E-2828467890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4" r="6520"/>
          <a:stretch/>
        </p:blipFill>
        <p:spPr>
          <a:xfrm>
            <a:off x="4615543" y="10"/>
            <a:ext cx="7570772" cy="6857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4BF4CD8-C1D1-4734-A8D0-7B2539866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72" y="6127524"/>
            <a:ext cx="664522" cy="66452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A5E98967-8C15-458F-99BE-5F02D63678F7}"/>
              </a:ext>
            </a:extLst>
          </p:cNvPr>
          <p:cNvSpPr txBox="1">
            <a:spLocks/>
          </p:cNvSpPr>
          <p:nvPr/>
        </p:nvSpPr>
        <p:spPr>
          <a:xfrm>
            <a:off x="143172" y="1718288"/>
            <a:ext cx="3214824" cy="12987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Font typeface="Calibri" pitchFamily="34" charset="0"/>
              <a:buNone/>
            </a:pPr>
            <a:r>
              <a:rPr lang="en-US" sz="3200" dirty="0">
                <a:solidFill>
                  <a:schemeClr val="tx1"/>
                </a:solidFill>
              </a:rPr>
              <a:t>Right Now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Q&amp;A </a:t>
            </a:r>
            <a:r>
              <a:rPr lang="en-US" sz="2000" dirty="0" smtClean="0">
                <a:solidFill>
                  <a:schemeClr val="tx1"/>
                </a:solidFill>
              </a:rPr>
              <a:t>and Comment Cards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Equipment </a:t>
            </a:r>
            <a:r>
              <a:rPr lang="en-US" sz="2000" dirty="0" smtClean="0">
                <a:solidFill>
                  <a:schemeClr val="tx1"/>
                </a:solidFill>
              </a:rPr>
              <a:t>and Operators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FBB0D-3A55-413D-8E4B-65683DE3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Discussion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3E1FB0-48C1-4BB1-9555-0E86ECCC84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742950" indent="-742950">
              <a:buClrTx/>
              <a:buFont typeface="+mj-lt"/>
              <a:buAutoNum type="arabicPeriod"/>
            </a:pPr>
            <a:r>
              <a:rPr lang="en-US" sz="2800" dirty="0"/>
              <a:t>Essential Community Values</a:t>
            </a:r>
          </a:p>
          <a:p>
            <a:pPr marL="742950" indent="-742950">
              <a:buClrTx/>
              <a:buFont typeface="+mj-lt"/>
              <a:buAutoNum type="arabicPeriod"/>
            </a:pPr>
            <a:r>
              <a:rPr lang="en-US" sz="2800" dirty="0"/>
              <a:t>Realizing Values = Clean Water Program</a:t>
            </a:r>
          </a:p>
          <a:p>
            <a:pPr marL="742950" indent="-742950">
              <a:buClrTx/>
              <a:buFont typeface="+mj-lt"/>
              <a:buAutoNum type="arabicPeriod"/>
            </a:pPr>
            <a:r>
              <a:rPr lang="en-US" sz="2800" dirty="0"/>
              <a:t>The Challenge</a:t>
            </a:r>
          </a:p>
          <a:p>
            <a:pPr marL="742950" indent="-742950">
              <a:buClrTx/>
              <a:buFont typeface="+mj-lt"/>
              <a:buAutoNum type="arabicPeriod"/>
            </a:pPr>
            <a:r>
              <a:rPr lang="en-US" sz="2800" dirty="0"/>
              <a:t>The Need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77ED6C9-28BB-4E24-AE6C-165045272B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742950" indent="-742950">
              <a:buClrTx/>
              <a:buFont typeface="+mj-lt"/>
              <a:buAutoNum type="arabicPeriod" startAt="6"/>
            </a:pPr>
            <a:r>
              <a:rPr lang="en-US" sz="2800" dirty="0"/>
              <a:t>Meeting the Challenge</a:t>
            </a:r>
          </a:p>
          <a:p>
            <a:pPr marL="742950" indent="-742950">
              <a:buClrTx/>
              <a:buFont typeface="+mj-lt"/>
              <a:buAutoNum type="arabicPeriod" startAt="6"/>
            </a:pPr>
            <a:r>
              <a:rPr lang="en-US" sz="2800" dirty="0"/>
              <a:t>Community Outcomes</a:t>
            </a:r>
          </a:p>
          <a:p>
            <a:pPr marL="742950" indent="-742950">
              <a:buClrTx/>
              <a:buFont typeface="+mj-lt"/>
              <a:buAutoNum type="arabicPeriod" startAt="6"/>
            </a:pPr>
            <a:r>
              <a:rPr lang="en-US" sz="2800" dirty="0"/>
              <a:t>Consequences of No Action</a:t>
            </a:r>
          </a:p>
          <a:p>
            <a:pPr marL="742950" indent="-742950">
              <a:buClrTx/>
              <a:buFont typeface="+mj-lt"/>
              <a:buAutoNum type="arabicPeriod" startAt="6"/>
            </a:pPr>
            <a:r>
              <a:rPr lang="en-US" sz="2800" dirty="0"/>
              <a:t>Next Steps</a:t>
            </a:r>
          </a:p>
          <a:p>
            <a:pPr marL="742950" indent="-742950">
              <a:buClrTx/>
              <a:buFont typeface="+mj-lt"/>
              <a:buAutoNum type="arabicPeriod" startAt="6"/>
            </a:pPr>
            <a:r>
              <a:rPr lang="en-US" sz="2800" dirty="0"/>
              <a:t>Q&amp;A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8D9B30-C0AE-4586-97A9-9EA00AB2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98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C849AF-5670-446E-AEC2-DDE6A986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527"/>
            <a:ext cx="12192000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Alameda Clean Water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8E0529-FAFC-45E1-8416-A19B7E9B2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588250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Protecting the Bay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Sustainable storm drains</a:t>
            </a:r>
          </a:p>
          <a:p>
            <a:pPr marL="0" indent="0">
              <a:buNone/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Protecting property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025F8B2-F809-49B3-BCE3-62459C5A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 descr="A wooden boat in a body of water&#10;&#10;Description automatically generated">
            <a:extLst>
              <a:ext uri="{FF2B5EF4-FFF2-40B4-BE49-F238E27FC236}">
                <a16:creationId xmlns="" xmlns:a16="http://schemas.microsoft.com/office/drawing/2014/main" id="{446615C3-339F-4215-A6D2-DAD21C27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06" y="2198914"/>
            <a:ext cx="5726694" cy="321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704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9F50AC-EC08-412F-8888-6B931042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Clean Water Program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FE069A-3D99-483D-8E6B-E01BB60AF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i="1" dirty="0">
                <a:solidFill>
                  <a:srgbClr val="00B0F0"/>
                </a:solidFill>
              </a:rPr>
              <a:t>Clean Water Program </a:t>
            </a:r>
            <a:r>
              <a:rPr lang="en-US" sz="2400" i="1" dirty="0">
                <a:solidFill>
                  <a:schemeClr val="tx1"/>
                </a:solidFill>
              </a:rPr>
              <a:t>= means to achieve community values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Four key elements to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Operations &amp; Maintenance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Water Quality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Capital Investments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Coastal Flooding &amp; Sea Level Rise Protection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A7B81B-3C61-4ED9-9BA4-EEC5B655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7D31F8-8A0B-4BA2-A835-2BEE37D6F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593" y="2627118"/>
            <a:ext cx="2184533" cy="198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3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C5533-EE99-4B2C-A943-CA458849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8" y="263527"/>
            <a:ext cx="6405063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What is the City’s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B1EB03-21CD-4B2B-B9FB-131D8BA2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00B0F0"/>
                </a:solidFill>
              </a:rPr>
              <a:t>Operations &amp; Maintenance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Trash capture removal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Storm response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Lagoon maintenance &amp; monitoring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Storm drain inspection &amp; cleaning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Street sweeping</a:t>
            </a:r>
          </a:p>
          <a:p>
            <a:pPr lvl="1">
              <a:buClr>
                <a:schemeClr val="tx1"/>
              </a:buClr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6AAB7B8-5B1D-41EC-86C3-053ACC14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9954A3-9DFD-4C44-94BA-B95130A3BA1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0" name="Picture 9" descr="A pole that has a sign on the corner of a street&#10;&#10;Description automatically generated">
            <a:extLst>
              <a:ext uri="{FF2B5EF4-FFF2-40B4-BE49-F238E27FC236}">
                <a16:creationId xmlns="" xmlns:a16="http://schemas.microsoft.com/office/drawing/2014/main" id="{B342E1A4-DFDE-41A7-8D10-F763FEF74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56" r="30410" b="1"/>
          <a:stretch/>
        </p:blipFill>
        <p:spPr>
          <a:xfrm>
            <a:off x="640082" y="634943"/>
            <a:ext cx="2311202" cy="2976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4A3396-552A-4130-992F-5F7598D56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5" r="24161" b="8"/>
          <a:stretch/>
        </p:blipFill>
        <p:spPr>
          <a:xfrm>
            <a:off x="3031187" y="634945"/>
            <a:ext cx="1628860" cy="1818758"/>
          </a:xfrm>
          <a:prstGeom prst="rect">
            <a:avLst/>
          </a:prstGeom>
        </p:spPr>
      </p:pic>
      <p:pic>
        <p:nvPicPr>
          <p:cNvPr id="17" name="Picture 16" descr="A picture containing outdoor, sky, water, grass&#10;&#10;Description automatically generated">
            <a:extLst>
              <a:ext uri="{FF2B5EF4-FFF2-40B4-BE49-F238E27FC236}">
                <a16:creationId xmlns="" xmlns:a16="http://schemas.microsoft.com/office/drawing/2014/main" id="{E383CAD5-C0CE-497F-B0C4-E69AB2542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" b="2"/>
          <a:stretch/>
        </p:blipFill>
        <p:spPr>
          <a:xfrm>
            <a:off x="3031187" y="2539524"/>
            <a:ext cx="1628860" cy="1071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A2FAC6D-6F65-4BD7-8BFC-D023542526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74" r="1" b="18619"/>
          <a:stretch/>
        </p:blipFill>
        <p:spPr>
          <a:xfrm>
            <a:off x="640081" y="3696996"/>
            <a:ext cx="4019966" cy="200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5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C5533-EE99-4B2C-A943-CA458849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84" y="-209673"/>
            <a:ext cx="3682652" cy="196023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What is the City’s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B1EB03-21CD-4B2B-B9FB-131D8BA2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38" y="1954060"/>
            <a:ext cx="3682652" cy="43841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200" b="1" dirty="0">
                <a:solidFill>
                  <a:srgbClr val="00B0F0"/>
                </a:solidFill>
              </a:rPr>
              <a:t>Water Quality</a:t>
            </a:r>
          </a:p>
          <a:p>
            <a:pPr lvl="1">
              <a:buClrTx/>
            </a:pPr>
            <a:r>
              <a:rPr lang="en-US" sz="2400" dirty="0"/>
              <a:t>Trash Reduction Planning</a:t>
            </a:r>
          </a:p>
          <a:p>
            <a:pPr lvl="1">
              <a:buClrTx/>
            </a:pPr>
            <a:r>
              <a:rPr lang="en-US" sz="2400" dirty="0"/>
              <a:t>Green Infrastructure Planning</a:t>
            </a:r>
          </a:p>
          <a:p>
            <a:pPr lvl="1">
              <a:buClrTx/>
            </a:pPr>
            <a:r>
              <a:rPr lang="en-US" sz="2400" dirty="0"/>
              <a:t>Shoreline/Beach Clean Ups</a:t>
            </a:r>
          </a:p>
          <a:p>
            <a:pPr lvl="1">
              <a:buClrTx/>
            </a:pPr>
            <a:r>
              <a:rPr lang="en-US" sz="2400" dirty="0"/>
              <a:t>Pollution Prevention</a:t>
            </a:r>
          </a:p>
          <a:p>
            <a:pPr lvl="1">
              <a:buClrTx/>
            </a:pPr>
            <a:r>
              <a:rPr lang="en-US" sz="2400" dirty="0"/>
              <a:t>Inspections – Restaurants, Construction sites &amp; illegal discharge </a:t>
            </a:r>
          </a:p>
          <a:p>
            <a:pPr lvl="1">
              <a:buClrTx/>
            </a:pPr>
            <a:r>
              <a:rPr lang="en-US" sz="2400" dirty="0"/>
              <a:t>Development oversight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BFB56E-1566-42E6-8A28-95DC3092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8447C2-AFD7-4FEC-BBEE-5961B5AF2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4" r="5450"/>
          <a:stretch/>
        </p:blipFill>
        <p:spPr>
          <a:xfrm>
            <a:off x="4080728" y="-33080"/>
            <a:ext cx="8111272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A4EAF9-AE4C-4CDB-9F62-E9CB7E96D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6138617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C5533-EE99-4B2C-A943-CA458849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5778"/>
            <a:ext cx="5977937" cy="166650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What is the City’s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B1EB03-21CD-4B2B-B9FB-131D8BA2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b="1" dirty="0">
                <a:solidFill>
                  <a:srgbClr val="00B0F0"/>
                </a:solidFill>
              </a:rPr>
              <a:t>Capital Investments</a:t>
            </a:r>
          </a:p>
          <a:p>
            <a:pPr lvl="1"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Retrofit or upsize 3 pump stations</a:t>
            </a:r>
          </a:p>
          <a:p>
            <a:pPr lvl="1"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Storm drainage system upgrades</a:t>
            </a:r>
          </a:p>
          <a:p>
            <a:pPr lvl="2">
              <a:buClr>
                <a:schemeClr val="tx1"/>
              </a:buClr>
            </a:pPr>
            <a:r>
              <a:rPr lang="en-US" dirty="0">
                <a:solidFill>
                  <a:srgbClr val="FFFFFF"/>
                </a:solidFill>
              </a:rPr>
              <a:t>Local Intersection culvert replacement</a:t>
            </a:r>
          </a:p>
          <a:p>
            <a:pPr lvl="2">
              <a:buClr>
                <a:schemeClr val="tx1"/>
              </a:buClr>
            </a:pPr>
            <a:r>
              <a:rPr lang="en-US" dirty="0">
                <a:solidFill>
                  <a:srgbClr val="FFFFFF"/>
                </a:solidFill>
              </a:rPr>
              <a:t>Upgrades to storm drain pipes, catch basins &amp; manholes</a:t>
            </a:r>
          </a:p>
          <a:p>
            <a:pPr lvl="1"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Lagoon dredging</a:t>
            </a:r>
          </a:p>
          <a:p>
            <a:pPr lvl="1"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Green infrastructure &amp; trash capture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1EB400-52FA-4A5E-9E42-E81122551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6233FC-88FB-4428-83DF-5F33BB772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40" r="31094"/>
          <a:stretch/>
        </p:blipFill>
        <p:spPr>
          <a:xfrm>
            <a:off x="9901999" y="-1"/>
            <a:ext cx="2290001" cy="4571999"/>
          </a:xfrm>
          <a:prstGeom prst="rect">
            <a:avLst/>
          </a:prstGeom>
        </p:spPr>
      </p:pic>
      <p:pic>
        <p:nvPicPr>
          <p:cNvPr id="11" name="Picture 10" descr="A picture containing tree, outdoor, building&#10;&#10;Description automatically generated">
            <a:extLst>
              <a:ext uri="{FF2B5EF4-FFF2-40B4-BE49-F238E27FC236}">
                <a16:creationId xmlns="" xmlns:a16="http://schemas.microsoft.com/office/drawing/2014/main" id="{4EA0DD28-1854-4C89-A099-1FEFFC652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79" r="5" b="12107"/>
          <a:stretch/>
        </p:blipFill>
        <p:spPr>
          <a:xfrm>
            <a:off x="7611902" y="2236304"/>
            <a:ext cx="2321282" cy="2331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475AB9-3E7E-41FD-B335-34EFA9FA7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29" r="3632" b="-4"/>
          <a:stretch/>
        </p:blipFill>
        <p:spPr>
          <a:xfrm>
            <a:off x="7643135" y="13114"/>
            <a:ext cx="2258816" cy="2272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DF6DAA-B041-42EE-85BB-AFDA958C8D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59" r="-2" b="18091"/>
          <a:stretch/>
        </p:blipFill>
        <p:spPr>
          <a:xfrm>
            <a:off x="7611903" y="4572000"/>
            <a:ext cx="458009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537B5F-F64C-4F1A-A058-09D053112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82" y="6127524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4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C5533-EE99-4B2C-A943-CA458849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8" y="368409"/>
            <a:ext cx="6405063" cy="14507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What is the City’s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B1EB03-21CD-4B2B-B9FB-131D8BA2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3200" b="1" dirty="0">
                <a:solidFill>
                  <a:srgbClr val="00B0F0"/>
                </a:solidFill>
              </a:rPr>
              <a:t>Coastal Flooding &amp; Sea Level Rise Protection 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Climate change planning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Improved and increased capacity pump stations &amp; pipes</a:t>
            </a:r>
          </a:p>
          <a:p>
            <a:pPr lvl="1">
              <a:buClr>
                <a:schemeClr val="tx1"/>
              </a:buClr>
            </a:pPr>
            <a:r>
              <a:rPr lang="en-US" sz="2400"/>
              <a:t>Perimeter </a:t>
            </a:r>
            <a:r>
              <a:rPr lang="en-US" sz="2400" smtClean="0"/>
              <a:t>levee </a:t>
            </a:r>
            <a:r>
              <a:rPr lang="en-US" sz="2400" dirty="0"/>
              <a:t>infrastructure</a:t>
            </a:r>
          </a:p>
          <a:p>
            <a:pPr lvl="1">
              <a:buClr>
                <a:schemeClr val="tx1"/>
              </a:buClr>
            </a:pPr>
            <a:r>
              <a:rPr lang="en-US" sz="2400" dirty="0"/>
              <a:t>Shoreline improvements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339A98-4F8B-45A0-9C6F-B38DBAB8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 descr="A dog standing on a rocky beach&#10;&#10;Description automatically generated">
            <a:extLst>
              <a:ext uri="{FF2B5EF4-FFF2-40B4-BE49-F238E27FC236}">
                <a16:creationId xmlns="" xmlns:a16="http://schemas.microsoft.com/office/drawing/2014/main" id="{0BBCC209-D10C-42DC-8453-649964355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78" r="3" b="3"/>
          <a:stretch/>
        </p:blipFill>
        <p:spPr>
          <a:xfrm>
            <a:off x="633999" y="581098"/>
            <a:ext cx="4020297" cy="2476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body of water&#10;&#10;Description automatically generated">
            <a:extLst>
              <a:ext uri="{FF2B5EF4-FFF2-40B4-BE49-F238E27FC236}">
                <a16:creationId xmlns="" xmlns:a16="http://schemas.microsoft.com/office/drawing/2014/main" id="{79D6A1E1-4CE0-4722-B73C-8A6AF44345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4" r="3" b="11557"/>
          <a:stretch/>
        </p:blipFill>
        <p:spPr>
          <a:xfrm>
            <a:off x="633999" y="3218101"/>
            <a:ext cx="4020296" cy="2476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434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103F8E-2D0A-42AA-8C23-94D9299F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is City Implementing Program?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="" xmlns:a16="http://schemas.microsoft.com/office/drawing/2014/main" id="{3D8877C2-6868-4BD0-BC2F-E3B910E631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381292"/>
              </p:ext>
            </p:extLst>
          </p:nvPr>
        </p:nvGraphicFramePr>
        <p:xfrm>
          <a:off x="1036320" y="1737360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23C7BF7-BB56-489C-9A55-F84A4164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179</TotalTime>
  <Words>599</Words>
  <Application>Microsoft Office PowerPoint</Application>
  <PresentationFormat>Widescreen</PresentationFormat>
  <Paragraphs>183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Retrospect</vt:lpstr>
      <vt:lpstr> Protecting the Bay  Protecting Alameda</vt:lpstr>
      <vt:lpstr>Discussion Outline</vt:lpstr>
      <vt:lpstr>Alameda Clean Water Values</vt:lpstr>
      <vt:lpstr>Clean Water Program</vt:lpstr>
      <vt:lpstr>What is the City’s Program?</vt:lpstr>
      <vt:lpstr>What is the City’s Program?</vt:lpstr>
      <vt:lpstr>What is the City’s Program?</vt:lpstr>
      <vt:lpstr>What is the City’s Program?</vt:lpstr>
      <vt:lpstr>Why is City Implementing Program?</vt:lpstr>
      <vt:lpstr>The Challenge</vt:lpstr>
      <vt:lpstr>The Need</vt:lpstr>
      <vt:lpstr>Meeting the Challenge</vt:lpstr>
      <vt:lpstr>Storm Drain Fee Context</vt:lpstr>
      <vt:lpstr>Prop 218 Requirements &amp; Process</vt:lpstr>
      <vt:lpstr>Community Outcomes</vt:lpstr>
      <vt:lpstr>What Happens if We Don’t Take Action?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Protecting the Bay  Protecting Alameda</dc:title>
  <dc:creator>Jason Drew</dc:creator>
  <cp:lastModifiedBy>Sarah Henry</cp:lastModifiedBy>
  <cp:revision>14</cp:revision>
  <cp:lastPrinted>2019-09-10T20:54:15Z</cp:lastPrinted>
  <dcterms:created xsi:type="dcterms:W3CDTF">2019-09-09T17:01:07Z</dcterms:created>
  <dcterms:modified xsi:type="dcterms:W3CDTF">2019-09-17T19:49:53Z</dcterms:modified>
</cp:coreProperties>
</file>